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356" r:id="rId5"/>
    <p:sldId id="351" r:id="rId6"/>
    <p:sldId id="352" r:id="rId7"/>
    <p:sldId id="357" r:id="rId8"/>
    <p:sldId id="349" r:id="rId9"/>
    <p:sldId id="353" r:id="rId10"/>
    <p:sldId id="354" r:id="rId11"/>
    <p:sldId id="358" r:id="rId12"/>
    <p:sldId id="361" r:id="rId13"/>
    <p:sldId id="359" r:id="rId14"/>
    <p:sldId id="360" r:id="rId15"/>
    <p:sldId id="3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adhabansal232@gmail.com" initials="r" lastIdx="1" clrIdx="0">
    <p:extLst>
      <p:ext uri="{19B8F6BF-5375-455C-9EA6-DF929625EA0E}">
        <p15:presenceInfo xmlns:p15="http://schemas.microsoft.com/office/powerpoint/2012/main" userId="3555e4071d8537e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AD62AE-D77E-4FAB-822F-B898D8BE35CA}" v="673" dt="2023-06-22T21:05:00.487"/>
    <p1510:client id="{7D4ECB96-602D-46CE-8D6C-E2D68143B423}" v="23" dt="2023-06-21T14:38:29.266"/>
    <p1510:client id="{9DB4A5A5-4DBC-411C-BD6E-55C27F55C635}" v="5" dt="2023-06-23T16:35:37.012"/>
    <p1510:client id="{AED7D785-FF1A-43C5-8C37-91E282F034A7}" v="341" dt="2023-06-23T16:30:15.032"/>
    <p1510:client id="{E9E5422A-8B8D-459D-B169-178B7A95FC12}" v="4437" dt="2023-06-21T20:04:41.8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7D4ECB96-602D-46CE-8D6C-E2D68143B423}"/>
    <pc:docChg chg="modSld">
      <pc:chgData name="Guest User" userId="" providerId="Windows Live" clId="Web-{7D4ECB96-602D-46CE-8D6C-E2D68143B423}" dt="2023-06-21T14:38:29.704" v="20"/>
      <pc:docMkLst>
        <pc:docMk/>
      </pc:docMkLst>
      <pc:sldChg chg="addSp delSp modSp mod setBg">
        <pc:chgData name="Guest User" userId="" providerId="Windows Live" clId="Web-{7D4ECB96-602D-46CE-8D6C-E2D68143B423}" dt="2023-06-21T14:38:29.704" v="20"/>
        <pc:sldMkLst>
          <pc:docMk/>
          <pc:sldMk cId="2498031464" sldId="342"/>
        </pc:sldMkLst>
        <pc:spChg chg="mod">
          <ac:chgData name="Guest User" userId="" providerId="Windows Live" clId="Web-{7D4ECB96-602D-46CE-8D6C-E2D68143B423}" dt="2023-06-21T14:38:29.704" v="20"/>
          <ac:spMkLst>
            <pc:docMk/>
            <pc:sldMk cId="2498031464" sldId="342"/>
            <ac:spMk id="2" creationId="{997874EA-2F67-60CD-631F-5A787057F8CE}"/>
          </ac:spMkLst>
        </pc:spChg>
        <pc:spChg chg="del mod">
          <ac:chgData name="Guest User" userId="" providerId="Windows Live" clId="Web-{7D4ECB96-602D-46CE-8D6C-E2D68143B423}" dt="2023-06-21T14:37:55.875" v="14"/>
          <ac:spMkLst>
            <pc:docMk/>
            <pc:sldMk cId="2498031464" sldId="342"/>
            <ac:spMk id="3" creationId="{B8DDCA66-AFF2-6563-D886-02501959F735}"/>
          </ac:spMkLst>
        </pc:spChg>
        <pc:spChg chg="mod">
          <ac:chgData name="Guest User" userId="" providerId="Windows Live" clId="Web-{7D4ECB96-602D-46CE-8D6C-E2D68143B423}" dt="2023-06-21T14:38:29.704" v="20"/>
          <ac:spMkLst>
            <pc:docMk/>
            <pc:sldMk cId="2498031464" sldId="342"/>
            <ac:spMk id="4" creationId="{2981AB9E-AF0F-CAD0-2DD2-D640FB871E66}"/>
          </ac:spMkLst>
        </pc:spChg>
        <pc:spChg chg="add ord">
          <ac:chgData name="Guest User" userId="" providerId="Windows Live" clId="Web-{7D4ECB96-602D-46CE-8D6C-E2D68143B423}" dt="2023-06-21T14:38:29.704" v="20"/>
          <ac:spMkLst>
            <pc:docMk/>
            <pc:sldMk cId="2498031464" sldId="342"/>
            <ac:spMk id="5" creationId="{E3D38406-FA42-F046-6062-E798FBF3B07E}"/>
          </ac:spMkLst>
        </pc:spChg>
        <pc:spChg chg="add mod">
          <ac:chgData name="Guest User" userId="" providerId="Windows Live" clId="Web-{7D4ECB96-602D-46CE-8D6C-E2D68143B423}" dt="2023-06-21T14:38:29.704" v="20"/>
          <ac:spMkLst>
            <pc:docMk/>
            <pc:sldMk cId="2498031464" sldId="342"/>
            <ac:spMk id="6" creationId="{714639B5-FEB5-BC31-4877-147BD4CEC84E}"/>
          </ac:spMkLst>
        </pc:spChg>
        <pc:spChg chg="add">
          <ac:chgData name="Guest User" userId="" providerId="Windows Live" clId="Web-{7D4ECB96-602D-46CE-8D6C-E2D68143B423}" dt="2023-06-21T14:38:29.704" v="20"/>
          <ac:spMkLst>
            <pc:docMk/>
            <pc:sldMk cId="2498031464" sldId="342"/>
            <ac:spMk id="11" creationId="{2B97F24A-32CE-4C1C-A50D-3016B394DCFB}"/>
          </ac:spMkLst>
        </pc:spChg>
        <pc:spChg chg="add">
          <ac:chgData name="Guest User" userId="" providerId="Windows Live" clId="Web-{7D4ECB96-602D-46CE-8D6C-E2D68143B423}" dt="2023-06-21T14:38:29.704" v="20"/>
          <ac:spMkLst>
            <pc:docMk/>
            <pc:sldMk cId="2498031464" sldId="342"/>
            <ac:spMk id="13" creationId="{CD8B4F24-440B-49E9-B85D-733523DC064B}"/>
          </ac:spMkLst>
        </pc:spChg>
      </pc:sldChg>
    </pc:docChg>
  </pc:docChgLst>
  <pc:docChgLst>
    <pc:chgData clId="Web-{9DB4A5A5-4DBC-411C-BD6E-55C27F55C635}"/>
    <pc:docChg chg="modSld">
      <pc:chgData name="" userId="" providerId="" clId="Web-{9DB4A5A5-4DBC-411C-BD6E-55C27F55C635}" dt="2023-06-23T16:35:19.167" v="1"/>
      <pc:docMkLst>
        <pc:docMk/>
      </pc:docMkLst>
      <pc:sldChg chg="addSp">
        <pc:chgData name="" userId="" providerId="" clId="Web-{9DB4A5A5-4DBC-411C-BD6E-55C27F55C635}" dt="2023-06-23T16:35:19.167" v="1"/>
        <pc:sldMkLst>
          <pc:docMk/>
          <pc:sldMk cId="1525452122" sldId="356"/>
        </pc:sldMkLst>
        <pc:spChg chg="add">
          <ac:chgData name="" userId="" providerId="" clId="Web-{9DB4A5A5-4DBC-411C-BD6E-55C27F55C635}" dt="2023-06-23T16:35:13.745" v="0"/>
          <ac:spMkLst>
            <pc:docMk/>
            <pc:sldMk cId="1525452122" sldId="356"/>
            <ac:spMk id="5" creationId="{BC9ABF9A-D04F-FA43-211B-A64934DE21B5}"/>
          </ac:spMkLst>
        </pc:spChg>
        <pc:spChg chg="add">
          <ac:chgData name="" userId="" providerId="" clId="Web-{9DB4A5A5-4DBC-411C-BD6E-55C27F55C635}" dt="2023-06-23T16:35:19.167" v="1"/>
          <ac:spMkLst>
            <pc:docMk/>
            <pc:sldMk cId="1525452122" sldId="356"/>
            <ac:spMk id="7" creationId="{53B346A8-0EF4-15E4-F1C5-03604B78D94F}"/>
          </ac:spMkLst>
        </pc:spChg>
      </pc:sldChg>
    </pc:docChg>
  </pc:docChgLst>
  <pc:docChgLst>
    <pc:chgData name="radhabansal232@gmail.com" userId="3555e4071d8537e9" providerId="LiveId" clId="{1EBA254B-4E3E-4756-83A4-DDBCF5CC084A}"/>
    <pc:docChg chg="undo custSel addSld delSld modSld">
      <pc:chgData name="radhabansal232@gmail.com" userId="3555e4071d8537e9" providerId="LiveId" clId="{1EBA254B-4E3E-4756-83A4-DDBCF5CC084A}" dt="2023-06-21T08:27:31.127" v="3895" actId="20577"/>
      <pc:docMkLst>
        <pc:docMk/>
      </pc:docMkLst>
      <pc:sldChg chg="del">
        <pc:chgData name="radhabansal232@gmail.com" userId="3555e4071d8537e9" providerId="LiveId" clId="{1EBA254B-4E3E-4756-83A4-DDBCF5CC084A}" dt="2023-06-21T05:39:28.339" v="1030" actId="2696"/>
        <pc:sldMkLst>
          <pc:docMk/>
          <pc:sldMk cId="3999271791" sldId="344"/>
        </pc:sldMkLst>
      </pc:sldChg>
      <pc:sldChg chg="del">
        <pc:chgData name="radhabansal232@gmail.com" userId="3555e4071d8537e9" providerId="LiveId" clId="{1EBA254B-4E3E-4756-83A4-DDBCF5CC084A}" dt="2023-06-21T05:39:30.468" v="1031" actId="47"/>
        <pc:sldMkLst>
          <pc:docMk/>
          <pc:sldMk cId="2125518081" sldId="345"/>
        </pc:sldMkLst>
      </pc:sldChg>
      <pc:sldChg chg="modSp mod">
        <pc:chgData name="radhabansal232@gmail.com" userId="3555e4071d8537e9" providerId="LiveId" clId="{1EBA254B-4E3E-4756-83A4-DDBCF5CC084A}" dt="2023-06-21T05:31:57.095" v="726" actId="1076"/>
        <pc:sldMkLst>
          <pc:docMk/>
          <pc:sldMk cId="3049025764" sldId="348"/>
        </pc:sldMkLst>
        <pc:spChg chg="mod">
          <ac:chgData name="radhabansal232@gmail.com" userId="3555e4071d8537e9" providerId="LiveId" clId="{1EBA254B-4E3E-4756-83A4-DDBCF5CC084A}" dt="2023-06-21T05:31:39.968" v="725" actId="20577"/>
          <ac:spMkLst>
            <pc:docMk/>
            <pc:sldMk cId="3049025764" sldId="348"/>
            <ac:spMk id="14" creationId="{B8FCD4A6-72DE-DFC6-FCDD-605105DA34BB}"/>
          </ac:spMkLst>
        </pc:spChg>
        <pc:picChg chg="mod">
          <ac:chgData name="radhabansal232@gmail.com" userId="3555e4071d8537e9" providerId="LiveId" clId="{1EBA254B-4E3E-4756-83A4-DDBCF5CC084A}" dt="2023-06-21T05:31:57.095" v="726" actId="1076"/>
          <ac:picMkLst>
            <pc:docMk/>
            <pc:sldMk cId="3049025764" sldId="348"/>
            <ac:picMk id="16" creationId="{DECCA538-425D-CD2D-6C2A-3870C938C775}"/>
          </ac:picMkLst>
        </pc:picChg>
        <pc:picChg chg="mod">
          <ac:chgData name="radhabansal232@gmail.com" userId="3555e4071d8537e9" providerId="LiveId" clId="{1EBA254B-4E3E-4756-83A4-DDBCF5CC084A}" dt="2023-06-21T05:25:48.775" v="556" actId="1076"/>
          <ac:picMkLst>
            <pc:docMk/>
            <pc:sldMk cId="3049025764" sldId="348"/>
            <ac:picMk id="18" creationId="{8312880B-D5BA-E117-69D4-F026C306230C}"/>
          </ac:picMkLst>
        </pc:picChg>
      </pc:sldChg>
      <pc:sldChg chg="modSp mod">
        <pc:chgData name="radhabansal232@gmail.com" userId="3555e4071d8537e9" providerId="LiveId" clId="{1EBA254B-4E3E-4756-83A4-DDBCF5CC084A}" dt="2023-06-21T05:39:15.702" v="1028" actId="20577"/>
        <pc:sldMkLst>
          <pc:docMk/>
          <pc:sldMk cId="1250634373" sldId="349"/>
        </pc:sldMkLst>
        <pc:spChg chg="mod">
          <ac:chgData name="radhabansal232@gmail.com" userId="3555e4071d8537e9" providerId="LiveId" clId="{1EBA254B-4E3E-4756-83A4-DDBCF5CC084A}" dt="2023-06-21T05:39:15.702" v="1028" actId="20577"/>
          <ac:spMkLst>
            <pc:docMk/>
            <pc:sldMk cId="1250634373" sldId="349"/>
            <ac:spMk id="11" creationId="{6EFE62AF-E3A1-985B-C74F-116F6221C8CC}"/>
          </ac:spMkLst>
        </pc:spChg>
      </pc:sldChg>
      <pc:sldChg chg="del">
        <pc:chgData name="radhabansal232@gmail.com" userId="3555e4071d8537e9" providerId="LiveId" clId="{1EBA254B-4E3E-4756-83A4-DDBCF5CC084A}" dt="2023-06-21T05:39:32.231" v="1032" actId="47"/>
        <pc:sldMkLst>
          <pc:docMk/>
          <pc:sldMk cId="79002458" sldId="350"/>
        </pc:sldMkLst>
      </pc:sldChg>
      <pc:sldChg chg="addSp delSp modSp mod">
        <pc:chgData name="radhabansal232@gmail.com" userId="3555e4071d8537e9" providerId="LiveId" clId="{1EBA254B-4E3E-4756-83A4-DDBCF5CC084A}" dt="2023-06-20T22:47:10.752" v="299" actId="13822"/>
        <pc:sldMkLst>
          <pc:docMk/>
          <pc:sldMk cId="2249031310" sldId="351"/>
        </pc:sldMkLst>
        <pc:spChg chg="add mod">
          <ac:chgData name="radhabansal232@gmail.com" userId="3555e4071d8537e9" providerId="LiveId" clId="{1EBA254B-4E3E-4756-83A4-DDBCF5CC084A}" dt="2023-06-20T22:24:09.739" v="98" actId="113"/>
          <ac:spMkLst>
            <pc:docMk/>
            <pc:sldMk cId="2249031310" sldId="351"/>
            <ac:spMk id="4" creationId="{5985E7FD-8D9D-83FD-5D83-BF085AF4020F}"/>
          </ac:spMkLst>
        </pc:spChg>
        <pc:spChg chg="add del mod">
          <ac:chgData name="radhabansal232@gmail.com" userId="3555e4071d8537e9" providerId="LiveId" clId="{1EBA254B-4E3E-4756-83A4-DDBCF5CC084A}" dt="2023-06-20T22:45:42.853" v="291"/>
          <ac:spMkLst>
            <pc:docMk/>
            <pc:sldMk cId="2249031310" sldId="351"/>
            <ac:spMk id="7" creationId="{18D99683-BBFB-CC3D-91D7-35D737FB6B6B}"/>
          </ac:spMkLst>
        </pc:spChg>
        <pc:spChg chg="add mod">
          <ac:chgData name="radhabansal232@gmail.com" userId="3555e4071d8537e9" providerId="LiveId" clId="{1EBA254B-4E3E-4756-83A4-DDBCF5CC084A}" dt="2023-06-20T22:45:36.283" v="289" actId="207"/>
          <ac:spMkLst>
            <pc:docMk/>
            <pc:sldMk cId="2249031310" sldId="351"/>
            <ac:spMk id="8" creationId="{D42F47EA-DD20-C7C7-1202-920D7F10998F}"/>
          </ac:spMkLst>
        </pc:spChg>
        <pc:spChg chg="mod">
          <ac:chgData name="radhabansal232@gmail.com" userId="3555e4071d8537e9" providerId="LiveId" clId="{1EBA254B-4E3E-4756-83A4-DDBCF5CC084A}" dt="2023-06-20T22:45:24.253" v="288" actId="207"/>
          <ac:spMkLst>
            <pc:docMk/>
            <pc:sldMk cId="2249031310" sldId="351"/>
            <ac:spMk id="13" creationId="{288A5D48-E5E6-C3B8-637A-C24B03752322}"/>
          </ac:spMkLst>
        </pc:spChg>
        <pc:spChg chg="mod">
          <ac:chgData name="radhabansal232@gmail.com" userId="3555e4071d8537e9" providerId="LiveId" clId="{1EBA254B-4E3E-4756-83A4-DDBCF5CC084A}" dt="2023-06-20T22:44:28.001" v="283" actId="1076"/>
          <ac:spMkLst>
            <pc:docMk/>
            <pc:sldMk cId="2249031310" sldId="351"/>
            <ac:spMk id="23" creationId="{D3851E80-FC89-4530-D5E0-FA7DF9185A62}"/>
          </ac:spMkLst>
        </pc:spChg>
        <pc:picChg chg="add mod">
          <ac:chgData name="radhabansal232@gmail.com" userId="3555e4071d8537e9" providerId="LiveId" clId="{1EBA254B-4E3E-4756-83A4-DDBCF5CC084A}" dt="2023-06-20T22:22:52.085" v="57" actId="14100"/>
          <ac:picMkLst>
            <pc:docMk/>
            <pc:sldMk cId="2249031310" sldId="351"/>
            <ac:picMk id="3" creationId="{3C33AA47-20F0-932F-83F0-38E0106AB108}"/>
          </ac:picMkLst>
        </pc:picChg>
        <pc:picChg chg="add mod">
          <ac:chgData name="radhabansal232@gmail.com" userId="3555e4071d8537e9" providerId="LiveId" clId="{1EBA254B-4E3E-4756-83A4-DDBCF5CC084A}" dt="2023-06-20T22:44:19.136" v="282" actId="1076"/>
          <ac:picMkLst>
            <pc:docMk/>
            <pc:sldMk cId="2249031310" sldId="351"/>
            <ac:picMk id="6" creationId="{A7944929-C520-0189-D25D-C01BCD8AF650}"/>
          </ac:picMkLst>
        </pc:picChg>
        <pc:picChg chg="mod">
          <ac:chgData name="radhabansal232@gmail.com" userId="3555e4071d8537e9" providerId="LiveId" clId="{1EBA254B-4E3E-4756-83A4-DDBCF5CC084A}" dt="2023-06-20T22:44:30.652" v="284" actId="1076"/>
          <ac:picMkLst>
            <pc:docMk/>
            <pc:sldMk cId="2249031310" sldId="351"/>
            <ac:picMk id="15" creationId="{F7231C0B-B099-4668-32E3-E644EBD8A4DE}"/>
          </ac:picMkLst>
        </pc:picChg>
        <pc:picChg chg="mod">
          <ac:chgData name="radhabansal232@gmail.com" userId="3555e4071d8537e9" providerId="LiveId" clId="{1EBA254B-4E3E-4756-83A4-DDBCF5CC084A}" dt="2023-06-20T22:42:07.041" v="239" actId="1076"/>
          <ac:picMkLst>
            <pc:docMk/>
            <pc:sldMk cId="2249031310" sldId="351"/>
            <ac:picMk id="22" creationId="{08125CA8-B3F7-5D23-FE03-39988A217285}"/>
          </ac:picMkLst>
        </pc:picChg>
        <pc:cxnChg chg="add mod">
          <ac:chgData name="radhabansal232@gmail.com" userId="3555e4071d8537e9" providerId="LiveId" clId="{1EBA254B-4E3E-4756-83A4-DDBCF5CC084A}" dt="2023-06-20T22:47:10.752" v="299" actId="13822"/>
          <ac:cxnSpMkLst>
            <pc:docMk/>
            <pc:sldMk cId="2249031310" sldId="351"/>
            <ac:cxnSpMk id="10" creationId="{9755E5B4-B046-1CE3-8D8B-12E111AE16D5}"/>
          </ac:cxnSpMkLst>
        </pc:cxnChg>
      </pc:sldChg>
      <pc:sldChg chg="addSp delSp modSp mod addCm delCm">
        <pc:chgData name="radhabansal232@gmail.com" userId="3555e4071d8537e9" providerId="LiveId" clId="{1EBA254B-4E3E-4756-83A4-DDBCF5CC084A}" dt="2023-06-21T05:22:46.351" v="522" actId="1076"/>
        <pc:sldMkLst>
          <pc:docMk/>
          <pc:sldMk cId="3984182267" sldId="352"/>
        </pc:sldMkLst>
        <pc:spChg chg="add mod">
          <ac:chgData name="radhabansal232@gmail.com" userId="3555e4071d8537e9" providerId="LiveId" clId="{1EBA254B-4E3E-4756-83A4-DDBCF5CC084A}" dt="2023-06-21T05:22:46.351" v="522" actId="1076"/>
          <ac:spMkLst>
            <pc:docMk/>
            <pc:sldMk cId="3984182267" sldId="352"/>
            <ac:spMk id="2" creationId="{527CFCB2-7A18-726D-66D8-0EE436FD5013}"/>
          </ac:spMkLst>
        </pc:spChg>
        <pc:spChg chg="add del mod">
          <ac:chgData name="radhabansal232@gmail.com" userId="3555e4071d8537e9" providerId="LiveId" clId="{1EBA254B-4E3E-4756-83A4-DDBCF5CC084A}" dt="2023-06-21T05:16:33.783" v="484" actId="47"/>
          <ac:spMkLst>
            <pc:docMk/>
            <pc:sldMk cId="3984182267" sldId="352"/>
            <ac:spMk id="3" creationId="{55534FB3-23E8-7043-6F85-FD3030045533}"/>
          </ac:spMkLst>
        </pc:spChg>
        <pc:spChg chg="add mod">
          <ac:chgData name="radhabansal232@gmail.com" userId="3555e4071d8537e9" providerId="LiveId" clId="{1EBA254B-4E3E-4756-83A4-DDBCF5CC084A}" dt="2023-06-21T05:22:22.965" v="517" actId="255"/>
          <ac:spMkLst>
            <pc:docMk/>
            <pc:sldMk cId="3984182267" sldId="352"/>
            <ac:spMk id="4" creationId="{90368984-5005-9D66-9E14-84C254ACFC9E}"/>
          </ac:spMkLst>
        </pc:spChg>
        <pc:spChg chg="del mod">
          <ac:chgData name="radhabansal232@gmail.com" userId="3555e4071d8537e9" providerId="LiveId" clId="{1EBA254B-4E3E-4756-83A4-DDBCF5CC084A}" dt="2023-06-20T22:48:21.883" v="301" actId="478"/>
          <ac:spMkLst>
            <pc:docMk/>
            <pc:sldMk cId="3984182267" sldId="352"/>
            <ac:spMk id="12" creationId="{7BBCF88D-1D0E-4649-5FCF-29011931C2D2}"/>
          </ac:spMkLst>
        </pc:spChg>
        <pc:picChg chg="add del mod">
          <ac:chgData name="radhabansal232@gmail.com" userId="3555e4071d8537e9" providerId="LiveId" clId="{1EBA254B-4E3E-4756-83A4-DDBCF5CC084A}" dt="2023-06-21T05:16:33.315" v="483" actId="931"/>
          <ac:picMkLst>
            <pc:docMk/>
            <pc:sldMk cId="3984182267" sldId="352"/>
            <ac:picMk id="6" creationId="{9777961E-7AEC-C08C-6C79-632054580033}"/>
          </ac:picMkLst>
        </pc:picChg>
        <pc:picChg chg="del mod modCrop">
          <ac:chgData name="radhabansal232@gmail.com" userId="3555e4071d8537e9" providerId="LiveId" clId="{1EBA254B-4E3E-4756-83A4-DDBCF5CC084A}" dt="2023-06-20T22:53:56.429" v="347" actId="21"/>
          <ac:picMkLst>
            <pc:docMk/>
            <pc:sldMk cId="3984182267" sldId="352"/>
            <ac:picMk id="15" creationId="{915F6183-04AD-9864-9BE9-9EADF3331AFF}"/>
          </ac:picMkLst>
        </pc:picChg>
        <pc:picChg chg="add mod">
          <ac:chgData name="radhabansal232@gmail.com" userId="3555e4071d8537e9" providerId="LiveId" clId="{1EBA254B-4E3E-4756-83A4-DDBCF5CC084A}" dt="2023-06-20T22:54:19.328" v="354" actId="1076"/>
          <ac:picMkLst>
            <pc:docMk/>
            <pc:sldMk cId="3984182267" sldId="352"/>
            <ac:picMk id="1026" creationId="{D2AFB097-249F-AE58-E355-58A82E8A955F}"/>
          </ac:picMkLst>
        </pc:picChg>
        <pc:picChg chg="add mod">
          <ac:chgData name="radhabansal232@gmail.com" userId="3555e4071d8537e9" providerId="LiveId" clId="{1EBA254B-4E3E-4756-83A4-DDBCF5CC084A}" dt="2023-06-20T22:57:45.063" v="380" actId="1076"/>
          <ac:picMkLst>
            <pc:docMk/>
            <pc:sldMk cId="3984182267" sldId="352"/>
            <ac:picMk id="1028" creationId="{8E1785E9-BB23-FE60-EAE1-A405B475CE9E}"/>
          </ac:picMkLst>
        </pc:picChg>
        <pc:picChg chg="add del mod">
          <ac:chgData name="radhabansal232@gmail.com" userId="3555e4071d8537e9" providerId="LiveId" clId="{1EBA254B-4E3E-4756-83A4-DDBCF5CC084A}" dt="2023-06-20T22:57:36.592" v="376"/>
          <ac:picMkLst>
            <pc:docMk/>
            <pc:sldMk cId="3984182267" sldId="352"/>
            <ac:picMk id="1030" creationId="{F138A090-A411-7E36-24A8-FD1D44EA9252}"/>
          </ac:picMkLst>
        </pc:picChg>
        <pc:picChg chg="add del mod">
          <ac:chgData name="radhabansal232@gmail.com" userId="3555e4071d8537e9" providerId="LiveId" clId="{1EBA254B-4E3E-4756-83A4-DDBCF5CC084A}" dt="2023-06-21T05:16:34.154" v="485" actId="21"/>
          <ac:picMkLst>
            <pc:docMk/>
            <pc:sldMk cId="3984182267" sldId="352"/>
            <ac:picMk id="1032" creationId="{2007A6CD-CEFD-D1F5-A131-3A21DE030248}"/>
          </ac:picMkLst>
        </pc:picChg>
      </pc:sldChg>
      <pc:sldChg chg="add del">
        <pc:chgData name="radhabansal232@gmail.com" userId="3555e4071d8537e9" providerId="LiveId" clId="{1EBA254B-4E3E-4756-83A4-DDBCF5CC084A}" dt="2023-06-21T05:43:13.553" v="1034" actId="47"/>
        <pc:sldMkLst>
          <pc:docMk/>
          <pc:sldMk cId="1008196799" sldId="353"/>
        </pc:sldMkLst>
      </pc:sldChg>
      <pc:sldChg chg="del">
        <pc:chgData name="radhabansal232@gmail.com" userId="3555e4071d8537e9" providerId="LiveId" clId="{1EBA254B-4E3E-4756-83A4-DDBCF5CC084A}" dt="2023-06-21T05:39:24.063" v="1029" actId="2696"/>
        <pc:sldMkLst>
          <pc:docMk/>
          <pc:sldMk cId="3358645593" sldId="353"/>
        </pc:sldMkLst>
      </pc:sldChg>
      <pc:sldChg chg="addSp delSp modSp new mod">
        <pc:chgData name="radhabansal232@gmail.com" userId="3555e4071d8537e9" providerId="LiveId" clId="{1EBA254B-4E3E-4756-83A4-DDBCF5CC084A}" dt="2023-06-21T08:13:32.580" v="3142" actId="20577"/>
        <pc:sldMkLst>
          <pc:docMk/>
          <pc:sldMk cId="4012816497" sldId="353"/>
        </pc:sldMkLst>
        <pc:spChg chg="del">
          <ac:chgData name="radhabansal232@gmail.com" userId="3555e4071d8537e9" providerId="LiveId" clId="{1EBA254B-4E3E-4756-83A4-DDBCF5CC084A}" dt="2023-06-21T05:43:43.274" v="1036" actId="478"/>
          <ac:spMkLst>
            <pc:docMk/>
            <pc:sldMk cId="4012816497" sldId="353"/>
            <ac:spMk id="2" creationId="{A0F08BE8-84FF-E8BF-7D57-C0AABF974B47}"/>
          </ac:spMkLst>
        </pc:spChg>
        <pc:spChg chg="del">
          <ac:chgData name="radhabansal232@gmail.com" userId="3555e4071d8537e9" providerId="LiveId" clId="{1EBA254B-4E3E-4756-83A4-DDBCF5CC084A}" dt="2023-06-21T05:43:45.508" v="1037" actId="478"/>
          <ac:spMkLst>
            <pc:docMk/>
            <pc:sldMk cId="4012816497" sldId="353"/>
            <ac:spMk id="3" creationId="{F51FD518-CADE-112C-64D6-2A0CB4C7C9DF}"/>
          </ac:spMkLst>
        </pc:spChg>
        <pc:spChg chg="del">
          <ac:chgData name="radhabansal232@gmail.com" userId="3555e4071d8537e9" providerId="LiveId" clId="{1EBA254B-4E3E-4756-83A4-DDBCF5CC084A}" dt="2023-06-21T05:43:47.898" v="1038" actId="478"/>
          <ac:spMkLst>
            <pc:docMk/>
            <pc:sldMk cId="4012816497" sldId="353"/>
            <ac:spMk id="4" creationId="{AE2D21BD-3FF8-8031-7110-30D40218AA94}"/>
          </ac:spMkLst>
        </pc:spChg>
        <pc:spChg chg="add mod">
          <ac:chgData name="radhabansal232@gmail.com" userId="3555e4071d8537e9" providerId="LiveId" clId="{1EBA254B-4E3E-4756-83A4-DDBCF5CC084A}" dt="2023-06-21T08:12:29.205" v="3056" actId="1076"/>
          <ac:spMkLst>
            <pc:docMk/>
            <pc:sldMk cId="4012816497" sldId="353"/>
            <ac:spMk id="7" creationId="{CC167A6F-B62C-406C-C5E8-F66AFD21668F}"/>
          </ac:spMkLst>
        </pc:spChg>
        <pc:spChg chg="add mod">
          <ac:chgData name="radhabansal232@gmail.com" userId="3555e4071d8537e9" providerId="LiveId" clId="{1EBA254B-4E3E-4756-83A4-DDBCF5CC084A}" dt="2023-06-21T08:13:32.580" v="3142" actId="20577"/>
          <ac:spMkLst>
            <pc:docMk/>
            <pc:sldMk cId="4012816497" sldId="353"/>
            <ac:spMk id="8" creationId="{066F6A5F-A103-082B-C1EE-BA0A129E9ABA}"/>
          </ac:spMkLst>
        </pc:spChg>
        <pc:spChg chg="add mod">
          <ac:chgData name="radhabansal232@gmail.com" userId="3555e4071d8537e9" providerId="LiveId" clId="{1EBA254B-4E3E-4756-83A4-DDBCF5CC084A}" dt="2023-06-21T06:29:45.705" v="2076" actId="1076"/>
          <ac:spMkLst>
            <pc:docMk/>
            <pc:sldMk cId="4012816497" sldId="353"/>
            <ac:spMk id="9" creationId="{A9C1C590-421A-F72F-0269-11689A8B817B}"/>
          </ac:spMkLst>
        </pc:spChg>
        <pc:spChg chg="add mod">
          <ac:chgData name="radhabansal232@gmail.com" userId="3555e4071d8537e9" providerId="LiveId" clId="{1EBA254B-4E3E-4756-83A4-DDBCF5CC084A}" dt="2023-06-21T07:20:11.048" v="2138" actId="20577"/>
          <ac:spMkLst>
            <pc:docMk/>
            <pc:sldMk cId="4012816497" sldId="353"/>
            <ac:spMk id="12" creationId="{5233B14B-42A0-B6E6-BC7E-1648B3FB2CDD}"/>
          </ac:spMkLst>
        </pc:spChg>
        <pc:spChg chg="add mod">
          <ac:chgData name="radhabansal232@gmail.com" userId="3555e4071d8537e9" providerId="LiveId" clId="{1EBA254B-4E3E-4756-83A4-DDBCF5CC084A}" dt="2023-06-21T07:57:51.678" v="2674" actId="20577"/>
          <ac:spMkLst>
            <pc:docMk/>
            <pc:sldMk cId="4012816497" sldId="353"/>
            <ac:spMk id="15" creationId="{638D9F02-CC56-3C88-987E-6A1BCF48EB85}"/>
          </ac:spMkLst>
        </pc:spChg>
        <pc:picChg chg="add mod">
          <ac:chgData name="radhabansal232@gmail.com" userId="3555e4071d8537e9" providerId="LiveId" clId="{1EBA254B-4E3E-4756-83A4-DDBCF5CC084A}" dt="2023-06-21T07:18:50.535" v="2126" actId="1076"/>
          <ac:picMkLst>
            <pc:docMk/>
            <pc:sldMk cId="4012816497" sldId="353"/>
            <ac:picMk id="11" creationId="{E00F48B2-3380-D163-CE12-68E76377C1F0}"/>
          </ac:picMkLst>
        </pc:picChg>
        <pc:picChg chg="add mod">
          <ac:chgData name="radhabansal232@gmail.com" userId="3555e4071d8537e9" providerId="LiveId" clId="{1EBA254B-4E3E-4756-83A4-DDBCF5CC084A}" dt="2023-06-21T07:18:16.764" v="2117" actId="1076"/>
          <ac:picMkLst>
            <pc:docMk/>
            <pc:sldMk cId="4012816497" sldId="353"/>
            <ac:picMk id="14" creationId="{7823D510-C9DD-3C45-F164-00F1551B6192}"/>
          </ac:picMkLst>
        </pc:picChg>
      </pc:sldChg>
      <pc:sldChg chg="new del">
        <pc:chgData name="radhabansal232@gmail.com" userId="3555e4071d8537e9" providerId="LiveId" clId="{1EBA254B-4E3E-4756-83A4-DDBCF5CC084A}" dt="2023-06-21T08:06:38.300" v="2676" actId="47"/>
        <pc:sldMkLst>
          <pc:docMk/>
          <pc:sldMk cId="3257089717" sldId="354"/>
        </pc:sldMkLst>
      </pc:sldChg>
      <pc:sldChg chg="addSp delSp modSp new mod">
        <pc:chgData name="radhabansal232@gmail.com" userId="3555e4071d8537e9" providerId="LiveId" clId="{1EBA254B-4E3E-4756-83A4-DDBCF5CC084A}" dt="2023-06-21T08:27:31.127" v="3895" actId="20577"/>
        <pc:sldMkLst>
          <pc:docMk/>
          <pc:sldMk cId="3390544833" sldId="354"/>
        </pc:sldMkLst>
        <pc:spChg chg="del">
          <ac:chgData name="radhabansal232@gmail.com" userId="3555e4071d8537e9" providerId="LiveId" clId="{1EBA254B-4E3E-4756-83A4-DDBCF5CC084A}" dt="2023-06-21T08:06:48.086" v="2678" actId="478"/>
          <ac:spMkLst>
            <pc:docMk/>
            <pc:sldMk cId="3390544833" sldId="354"/>
            <ac:spMk id="2" creationId="{D98A18C5-7967-E358-1614-DA112B8A1AA1}"/>
          </ac:spMkLst>
        </pc:spChg>
        <pc:spChg chg="del">
          <ac:chgData name="radhabansal232@gmail.com" userId="3555e4071d8537e9" providerId="LiveId" clId="{1EBA254B-4E3E-4756-83A4-DDBCF5CC084A}" dt="2023-06-21T08:06:50.555" v="2679" actId="478"/>
          <ac:spMkLst>
            <pc:docMk/>
            <pc:sldMk cId="3390544833" sldId="354"/>
            <ac:spMk id="3" creationId="{7D03CCEB-42E3-AE07-7573-86F04C38B691}"/>
          </ac:spMkLst>
        </pc:spChg>
        <pc:spChg chg="add mod">
          <ac:chgData name="radhabansal232@gmail.com" userId="3555e4071d8537e9" providerId="LiveId" clId="{1EBA254B-4E3E-4756-83A4-DDBCF5CC084A}" dt="2023-06-21T08:15:49.999" v="3158" actId="20577"/>
          <ac:spMkLst>
            <pc:docMk/>
            <pc:sldMk cId="3390544833" sldId="354"/>
            <ac:spMk id="6" creationId="{B88DCDD4-1372-4975-B497-0BD0B5623421}"/>
          </ac:spMkLst>
        </pc:spChg>
        <pc:spChg chg="add mod">
          <ac:chgData name="radhabansal232@gmail.com" userId="3555e4071d8537e9" providerId="LiveId" clId="{1EBA254B-4E3E-4756-83A4-DDBCF5CC084A}" dt="2023-06-21T08:15:05.104" v="3152" actId="20577"/>
          <ac:spMkLst>
            <pc:docMk/>
            <pc:sldMk cId="3390544833" sldId="354"/>
            <ac:spMk id="7" creationId="{D7751A37-8CD3-636E-9604-FEE651C3BEA6}"/>
          </ac:spMkLst>
        </pc:spChg>
        <pc:spChg chg="add mod">
          <ac:chgData name="radhabansal232@gmail.com" userId="3555e4071d8537e9" providerId="LiveId" clId="{1EBA254B-4E3E-4756-83A4-DDBCF5CC084A}" dt="2023-06-21T08:27:31.127" v="3895" actId="20577"/>
          <ac:spMkLst>
            <pc:docMk/>
            <pc:sldMk cId="3390544833" sldId="354"/>
            <ac:spMk id="8" creationId="{4E1AD945-B6AB-4BE1-95CE-2B9AC1F8EF97}"/>
          </ac:spMkLst>
        </pc:spChg>
      </pc:sldChg>
    </pc:docChg>
  </pc:docChgLst>
  <pc:docChgLst>
    <pc:chgData name="Guest User" userId="c7e711c34afb1dcc" providerId="Windows Live" clId="Web-{AED7D785-FF1A-43C5-8C37-91E282F034A7}"/>
    <pc:docChg chg="addSld modSld">
      <pc:chgData name="Guest User" userId="c7e711c34afb1dcc" providerId="Windows Live" clId="Web-{AED7D785-FF1A-43C5-8C37-91E282F034A7}" dt="2023-06-23T16:30:15.032" v="201" actId="20577"/>
      <pc:docMkLst>
        <pc:docMk/>
      </pc:docMkLst>
      <pc:sldChg chg="modSp">
        <pc:chgData name="Guest User" userId="c7e711c34afb1dcc" providerId="Windows Live" clId="Web-{AED7D785-FF1A-43C5-8C37-91E282F034A7}" dt="2023-06-23T16:24:28.023" v="140" actId="20577"/>
        <pc:sldMkLst>
          <pc:docMk/>
          <pc:sldMk cId="1250634373" sldId="349"/>
        </pc:sldMkLst>
        <pc:spChg chg="mod">
          <ac:chgData name="Guest User" userId="c7e711c34afb1dcc" providerId="Windows Live" clId="Web-{AED7D785-FF1A-43C5-8C37-91E282F034A7}" dt="2023-06-23T16:24:28.023" v="140" actId="20577"/>
          <ac:spMkLst>
            <pc:docMk/>
            <pc:sldMk cId="1250634373" sldId="349"/>
            <ac:spMk id="11" creationId="{6EFE62AF-E3A1-985B-C74F-116F6221C8CC}"/>
          </ac:spMkLst>
        </pc:spChg>
      </pc:sldChg>
      <pc:sldChg chg="modSp">
        <pc:chgData name="Guest User" userId="c7e711c34afb1dcc" providerId="Windows Live" clId="Web-{AED7D785-FF1A-43C5-8C37-91E282F034A7}" dt="2023-06-23T16:24:06.226" v="136" actId="20577"/>
        <pc:sldMkLst>
          <pc:docMk/>
          <pc:sldMk cId="4020854339" sldId="357"/>
        </pc:sldMkLst>
        <pc:spChg chg="mod">
          <ac:chgData name="Guest User" userId="c7e711c34afb1dcc" providerId="Windows Live" clId="Web-{AED7D785-FF1A-43C5-8C37-91E282F034A7}" dt="2023-06-23T16:24:06.226" v="136" actId="20577"/>
          <ac:spMkLst>
            <pc:docMk/>
            <pc:sldMk cId="4020854339" sldId="357"/>
            <ac:spMk id="38" creationId="{B165B28A-6BC1-B933-2EB4-0622F5AAD9AA}"/>
          </ac:spMkLst>
        </pc:spChg>
      </pc:sldChg>
      <pc:sldChg chg="addSp modSp">
        <pc:chgData name="Guest User" userId="c7e711c34afb1dcc" providerId="Windows Live" clId="Web-{AED7D785-FF1A-43C5-8C37-91E282F034A7}" dt="2023-06-23T16:29:20.421" v="198" actId="20577"/>
        <pc:sldMkLst>
          <pc:docMk/>
          <pc:sldMk cId="4106367141" sldId="360"/>
        </pc:sldMkLst>
        <pc:spChg chg="add mod">
          <ac:chgData name="Guest User" userId="c7e711c34afb1dcc" providerId="Windows Live" clId="Web-{AED7D785-FF1A-43C5-8C37-91E282F034A7}" dt="2023-06-23T16:25:31.337" v="147" actId="20577"/>
          <ac:spMkLst>
            <pc:docMk/>
            <pc:sldMk cId="4106367141" sldId="360"/>
            <ac:spMk id="2" creationId="{14C237C4-C3CF-EBDA-1D3F-0D4DFCB7462E}"/>
          </ac:spMkLst>
        </pc:spChg>
        <pc:spChg chg="add mod">
          <ac:chgData name="Guest User" userId="c7e711c34afb1dcc" providerId="Windows Live" clId="Web-{AED7D785-FF1A-43C5-8C37-91E282F034A7}" dt="2023-06-23T16:28:12.294" v="178" actId="20577"/>
          <ac:spMkLst>
            <pc:docMk/>
            <pc:sldMk cId="4106367141" sldId="360"/>
            <ac:spMk id="3" creationId="{32453795-0FD6-4E2E-8694-6A3584D7A294}"/>
          </ac:spMkLst>
        </pc:spChg>
        <pc:spChg chg="add mod">
          <ac:chgData name="Guest User" userId="c7e711c34afb1dcc" providerId="Windows Live" clId="Web-{AED7D785-FF1A-43C5-8C37-91E282F034A7}" dt="2023-06-23T16:27:09.996" v="174" actId="20577"/>
          <ac:spMkLst>
            <pc:docMk/>
            <pc:sldMk cId="4106367141" sldId="360"/>
            <ac:spMk id="4" creationId="{53776DFE-977D-0DC5-E7CE-D1563D62627C}"/>
          </ac:spMkLst>
        </pc:spChg>
        <pc:spChg chg="mod">
          <ac:chgData name="Guest User" userId="c7e711c34afb1dcc" providerId="Windows Live" clId="Web-{AED7D785-FF1A-43C5-8C37-91E282F034A7}" dt="2023-06-23T16:29:20.421" v="198" actId="20577"/>
          <ac:spMkLst>
            <pc:docMk/>
            <pc:sldMk cId="4106367141" sldId="360"/>
            <ac:spMk id="8" creationId="{A67EAC6D-2817-0B75-262A-88F7C5B6713D}"/>
          </ac:spMkLst>
        </pc:spChg>
        <pc:picChg chg="mod">
          <ac:chgData name="Guest User" userId="c7e711c34afb1dcc" providerId="Windows Live" clId="Web-{AED7D785-FF1A-43C5-8C37-91E282F034A7}" dt="2023-06-23T16:25:10.790" v="141" actId="1076"/>
          <ac:picMkLst>
            <pc:docMk/>
            <pc:sldMk cId="4106367141" sldId="360"/>
            <ac:picMk id="7" creationId="{1E188408-E4A0-5840-02DA-65731AEE6716}"/>
          </ac:picMkLst>
        </pc:picChg>
        <pc:picChg chg="mod">
          <ac:chgData name="Guest User" userId="c7e711c34afb1dcc" providerId="Windows Live" clId="Web-{AED7D785-FF1A-43C5-8C37-91E282F034A7}" dt="2023-06-23T16:27:22.340" v="175" actId="1076"/>
          <ac:picMkLst>
            <pc:docMk/>
            <pc:sldMk cId="4106367141" sldId="360"/>
            <ac:picMk id="10" creationId="{E4808905-8486-961B-D83D-B1EEC30022CA}"/>
          </ac:picMkLst>
        </pc:picChg>
        <pc:picChg chg="mod">
          <ac:chgData name="Guest User" userId="c7e711c34afb1dcc" providerId="Windows Live" clId="Web-{AED7D785-FF1A-43C5-8C37-91E282F034A7}" dt="2023-06-23T16:27:34.950" v="176" actId="1076"/>
          <ac:picMkLst>
            <pc:docMk/>
            <pc:sldMk cId="4106367141" sldId="360"/>
            <ac:picMk id="14" creationId="{20D38FEC-F5EE-D8FD-2C4E-91A56A8C68DB}"/>
          </ac:picMkLst>
        </pc:picChg>
      </pc:sldChg>
      <pc:sldChg chg="addSp delSp modSp new">
        <pc:chgData name="Guest User" userId="c7e711c34afb1dcc" providerId="Windows Live" clId="Web-{AED7D785-FF1A-43C5-8C37-91E282F034A7}" dt="2023-06-23T16:30:15.032" v="201" actId="20577"/>
        <pc:sldMkLst>
          <pc:docMk/>
          <pc:sldMk cId="3901548422" sldId="362"/>
        </pc:sldMkLst>
        <pc:spChg chg="del">
          <ac:chgData name="Guest User" userId="c7e711c34afb1dcc" providerId="Windows Live" clId="Web-{AED7D785-FF1A-43C5-8C37-91E282F034A7}" dt="2023-06-23T16:09:40.423" v="1"/>
          <ac:spMkLst>
            <pc:docMk/>
            <pc:sldMk cId="3901548422" sldId="362"/>
            <ac:spMk id="2" creationId="{2F175E65-3C1E-ACDC-0E51-E945D5640A98}"/>
          </ac:spMkLst>
        </pc:spChg>
        <pc:spChg chg="del">
          <ac:chgData name="Guest User" userId="c7e711c34afb1dcc" providerId="Windows Live" clId="Web-{AED7D785-FF1A-43C5-8C37-91E282F034A7}" dt="2023-06-23T16:10:01.189" v="2"/>
          <ac:spMkLst>
            <pc:docMk/>
            <pc:sldMk cId="3901548422" sldId="362"/>
            <ac:spMk id="3" creationId="{ED21A9C6-ECBD-5F93-B6BB-9EA4F79690DD}"/>
          </ac:spMkLst>
        </pc:spChg>
        <pc:spChg chg="del mod">
          <ac:chgData name="Guest User" userId="c7e711c34afb1dcc" providerId="Windows Live" clId="Web-{AED7D785-FF1A-43C5-8C37-91E282F034A7}" dt="2023-06-23T16:10:06.564" v="5"/>
          <ac:spMkLst>
            <pc:docMk/>
            <pc:sldMk cId="3901548422" sldId="362"/>
            <ac:spMk id="4" creationId="{0591A48A-7359-DB71-7BF2-DF8BC9CD0157}"/>
          </ac:spMkLst>
        </pc:spChg>
        <pc:spChg chg="add">
          <ac:chgData name="Guest User" userId="c7e711c34afb1dcc" providerId="Windows Live" clId="Web-{AED7D785-FF1A-43C5-8C37-91E282F034A7}" dt="2023-06-23T16:10:07.048" v="6"/>
          <ac:spMkLst>
            <pc:docMk/>
            <pc:sldMk cId="3901548422" sldId="362"/>
            <ac:spMk id="7" creationId="{415F4BA2-B8D0-91E8-4F4A-235DC1078BE7}"/>
          </ac:spMkLst>
        </pc:spChg>
        <pc:spChg chg="add">
          <ac:chgData name="Guest User" userId="c7e711c34afb1dcc" providerId="Windows Live" clId="Web-{AED7D785-FF1A-43C5-8C37-91E282F034A7}" dt="2023-06-23T16:10:09.048" v="7"/>
          <ac:spMkLst>
            <pc:docMk/>
            <pc:sldMk cId="3901548422" sldId="362"/>
            <ac:spMk id="8" creationId="{8A729CAE-A0E2-4621-8F61-930EE030C62A}"/>
          </ac:spMkLst>
        </pc:spChg>
        <pc:spChg chg="add mod">
          <ac:chgData name="Guest User" userId="c7e711c34afb1dcc" providerId="Windows Live" clId="Web-{AED7D785-FF1A-43C5-8C37-91E282F034A7}" dt="2023-06-23T16:13:58.257" v="39"/>
          <ac:spMkLst>
            <pc:docMk/>
            <pc:sldMk cId="3901548422" sldId="362"/>
            <ac:spMk id="9" creationId="{60DFA58D-3559-6CBB-63A8-53307DFF54CD}"/>
          </ac:spMkLst>
        </pc:spChg>
        <pc:spChg chg="add mod">
          <ac:chgData name="Guest User" userId="c7e711c34afb1dcc" providerId="Windows Live" clId="Web-{AED7D785-FF1A-43C5-8C37-91E282F034A7}" dt="2023-06-23T16:30:15.032" v="201" actId="20577"/>
          <ac:spMkLst>
            <pc:docMk/>
            <pc:sldMk cId="3901548422" sldId="362"/>
            <ac:spMk id="10" creationId="{17867C14-8023-4288-ABE9-080A3089924A}"/>
          </ac:spMkLst>
        </pc:spChg>
        <pc:spChg chg="add del mod">
          <ac:chgData name="Guest User" userId="c7e711c34afb1dcc" providerId="Windows Live" clId="Web-{AED7D785-FF1A-43C5-8C37-91E282F034A7}" dt="2023-06-23T16:20:27.376" v="92"/>
          <ac:spMkLst>
            <pc:docMk/>
            <pc:sldMk cId="3901548422" sldId="362"/>
            <ac:spMk id="11" creationId="{4E5A163E-854A-F7E6-CA81-1E0B776E263E}"/>
          </ac:spMkLst>
        </pc:spChg>
        <pc:spChg chg="add mod">
          <ac:chgData name="Guest User" userId="c7e711c34afb1dcc" providerId="Windows Live" clId="Web-{AED7D785-FF1A-43C5-8C37-91E282F034A7}" dt="2023-06-23T16:21:49.253" v="111" actId="20577"/>
          <ac:spMkLst>
            <pc:docMk/>
            <pc:sldMk cId="3901548422" sldId="362"/>
            <ac:spMk id="12" creationId="{98C3207E-EA22-BFE5-D377-6E36C878B7A4}"/>
          </ac:spMkLst>
        </pc:spChg>
      </pc:sldChg>
    </pc:docChg>
  </pc:docChgLst>
  <pc:docChgLst>
    <pc:chgData name="Guest User" userId="c7e711c34afb1dcc" providerId="Windows Live" clId="Web-{9DB4A5A5-4DBC-411C-BD6E-55C27F55C635}"/>
    <pc:docChg chg="modSld">
      <pc:chgData name="Guest User" userId="c7e711c34afb1dcc" providerId="Windows Live" clId="Web-{9DB4A5A5-4DBC-411C-BD6E-55C27F55C635}" dt="2023-06-23T16:35:37.012" v="2"/>
      <pc:docMkLst>
        <pc:docMk/>
      </pc:docMkLst>
      <pc:sldChg chg="addSp delSp modSp">
        <pc:chgData name="Guest User" userId="c7e711c34afb1dcc" providerId="Windows Live" clId="Web-{9DB4A5A5-4DBC-411C-BD6E-55C27F55C635}" dt="2023-06-23T16:35:37.012" v="2"/>
        <pc:sldMkLst>
          <pc:docMk/>
          <pc:sldMk cId="1525452122" sldId="356"/>
        </pc:sldMkLst>
        <pc:spChg chg="add del mod">
          <ac:chgData name="Guest User" userId="c7e711c34afb1dcc" providerId="Windows Live" clId="Web-{9DB4A5A5-4DBC-411C-BD6E-55C27F55C635}" dt="2023-06-23T16:35:37.012" v="2"/>
          <ac:spMkLst>
            <pc:docMk/>
            <pc:sldMk cId="1525452122" sldId="356"/>
            <ac:spMk id="8" creationId="{52DA9260-D7CB-DB0F-AB14-0E4B9842076F}"/>
          </ac:spMkLst>
        </pc:spChg>
      </pc:sldChg>
    </pc:docChg>
  </pc:docChgLst>
  <pc:docChgLst>
    <pc:chgData name="Guest User" providerId="Windows Live" clId="Web-{E9E5422A-8B8D-459D-B169-178B7A95FC12}"/>
    <pc:docChg chg="addSld delSld modSld sldOrd addMainMaster delMainMaster">
      <pc:chgData name="Guest User" userId="" providerId="Windows Live" clId="Web-{E9E5422A-8B8D-459D-B169-178B7A95FC12}" dt="2023-06-21T20:04:41.879" v="2876"/>
      <pc:docMkLst>
        <pc:docMk/>
      </pc:docMkLst>
      <pc:sldChg chg="del">
        <pc:chgData name="Guest User" userId="" providerId="Windows Live" clId="Web-{E9E5422A-8B8D-459D-B169-178B7A95FC12}" dt="2023-06-21T14:42:11.581" v="3"/>
        <pc:sldMkLst>
          <pc:docMk/>
          <pc:sldMk cId="2498031464" sldId="342"/>
        </pc:sldMkLst>
      </pc:sldChg>
      <pc:sldChg chg="addSp delSp modSp del mod ord setBg modClrScheme delDesignElem chgLayout">
        <pc:chgData name="Guest User" userId="" providerId="Windows Live" clId="Web-{E9E5422A-8B8D-459D-B169-178B7A95FC12}" dt="2023-06-21T18:58:26.521" v="2141"/>
        <pc:sldMkLst>
          <pc:docMk/>
          <pc:sldMk cId="3049025764" sldId="348"/>
        </pc:sldMkLst>
        <pc:spChg chg="mod ord">
          <ac:chgData name="Guest User" userId="" providerId="Windows Live" clId="Web-{E9E5422A-8B8D-459D-B169-178B7A95FC12}" dt="2023-06-21T18:38:56.250" v="1915"/>
          <ac:spMkLst>
            <pc:docMk/>
            <pc:sldMk cId="3049025764" sldId="348"/>
            <ac:spMk id="7" creationId="{F872ADF4-FCCD-5389-909C-60848BFEA662}"/>
          </ac:spMkLst>
        </pc:spChg>
        <pc:spChg chg="mod ord">
          <ac:chgData name="Guest User" userId="" providerId="Windows Live" clId="Web-{E9E5422A-8B8D-459D-B169-178B7A95FC12}" dt="2023-06-21T18:38:56.250" v="1915"/>
          <ac:spMkLst>
            <pc:docMk/>
            <pc:sldMk cId="3049025764" sldId="348"/>
            <ac:spMk id="8" creationId="{1551A61E-D0BA-E69D-4187-64D7E6E9DAD7}"/>
          </ac:spMkLst>
        </pc:spChg>
        <pc:spChg chg="mod ord">
          <ac:chgData name="Guest User" userId="" providerId="Windows Live" clId="Web-{E9E5422A-8B8D-459D-B169-178B7A95FC12}" dt="2023-06-21T18:38:56.250" v="1915"/>
          <ac:spMkLst>
            <pc:docMk/>
            <pc:sldMk cId="3049025764" sldId="348"/>
            <ac:spMk id="14" creationId="{B8FCD4A6-72DE-DFC6-FCDD-605105DA34BB}"/>
          </ac:spMkLst>
        </pc:spChg>
        <pc:spChg chg="mod ord">
          <ac:chgData name="Guest User" userId="" providerId="Windows Live" clId="Web-{E9E5422A-8B8D-459D-B169-178B7A95FC12}" dt="2023-06-21T18:05:35.281" v="1370"/>
          <ac:spMkLst>
            <pc:docMk/>
            <pc:sldMk cId="3049025764" sldId="348"/>
            <ac:spMk id="19" creationId="{D6976737-6268-AEDD-3400-DEE15CD056D9}"/>
          </ac:spMkLst>
        </pc:spChg>
        <pc:spChg chg="add del">
          <ac:chgData name="Guest User" userId="" providerId="Windows Live" clId="Web-{E9E5422A-8B8D-459D-B169-178B7A95FC12}" dt="2023-06-21T18:38:56.250" v="1915"/>
          <ac:spMkLst>
            <pc:docMk/>
            <pc:sldMk cId="3049025764" sldId="348"/>
            <ac:spMk id="24" creationId="{352BEC0E-22F8-46D0-9632-375DB541B06C}"/>
          </ac:spMkLst>
        </pc:spChg>
        <pc:spChg chg="add del">
          <ac:chgData name="Guest User" userId="" providerId="Windows Live" clId="Web-{E9E5422A-8B8D-459D-B169-178B7A95FC12}" dt="2023-06-21T18:38:56.250" v="1915"/>
          <ac:spMkLst>
            <pc:docMk/>
            <pc:sldMk cId="3049025764" sldId="348"/>
            <ac:spMk id="26" creationId="{3FCFB1DE-0B7E-48CC-BA90-B2AB0889F9D6}"/>
          </ac:spMkLst>
        </pc:spChg>
        <pc:picChg chg="mod ord">
          <ac:chgData name="Guest User" userId="" providerId="Windows Live" clId="Web-{E9E5422A-8B8D-459D-B169-178B7A95FC12}" dt="2023-06-21T18:05:35.281" v="1370"/>
          <ac:picMkLst>
            <pc:docMk/>
            <pc:sldMk cId="3049025764" sldId="348"/>
            <ac:picMk id="16" creationId="{DECCA538-425D-CD2D-6C2A-3870C938C775}"/>
          </ac:picMkLst>
        </pc:picChg>
        <pc:picChg chg="mod">
          <ac:chgData name="Guest User" userId="" providerId="Windows Live" clId="Web-{E9E5422A-8B8D-459D-B169-178B7A95FC12}" dt="2023-06-21T18:05:35.281" v="1370"/>
          <ac:picMkLst>
            <pc:docMk/>
            <pc:sldMk cId="3049025764" sldId="348"/>
            <ac:picMk id="18" creationId="{8312880B-D5BA-E117-69D4-F026C306230C}"/>
          </ac:picMkLst>
        </pc:picChg>
      </pc:sldChg>
      <pc:sldChg chg="modSp mod modClrScheme chgLayout">
        <pc:chgData name="Guest User" userId="" providerId="Windows Live" clId="Web-{E9E5422A-8B8D-459D-B169-178B7A95FC12}" dt="2023-06-21T18:38:56.250" v="1915"/>
        <pc:sldMkLst>
          <pc:docMk/>
          <pc:sldMk cId="1250634373" sldId="349"/>
        </pc:sldMkLst>
        <pc:spChg chg="mod ord">
          <ac:chgData name="Guest User" userId="" providerId="Windows Live" clId="Web-{E9E5422A-8B8D-459D-B169-178B7A95FC12}" dt="2023-06-21T18:38:56.250" v="1915"/>
          <ac:spMkLst>
            <pc:docMk/>
            <pc:sldMk cId="1250634373" sldId="349"/>
            <ac:spMk id="7" creationId="{3F815E7E-2D0E-28B3-AD37-FA56078C38D0}"/>
          </ac:spMkLst>
        </pc:spChg>
        <pc:spChg chg="mod ord">
          <ac:chgData name="Guest User" userId="" providerId="Windows Live" clId="Web-{E9E5422A-8B8D-459D-B169-178B7A95FC12}" dt="2023-06-21T18:38:56.250" v="1915"/>
          <ac:spMkLst>
            <pc:docMk/>
            <pc:sldMk cId="1250634373" sldId="349"/>
            <ac:spMk id="8" creationId="{53640CD6-1CBD-4FBE-258B-28D1D8091A61}"/>
          </ac:spMkLst>
        </pc:spChg>
        <pc:spChg chg="mod">
          <ac:chgData name="Guest User" userId="" providerId="Windows Live" clId="Web-{E9E5422A-8B8D-459D-B169-178B7A95FC12}" dt="2023-06-21T15:53:33.616" v="893" actId="1076"/>
          <ac:spMkLst>
            <pc:docMk/>
            <pc:sldMk cId="1250634373" sldId="349"/>
            <ac:spMk id="11" creationId="{6EFE62AF-E3A1-985B-C74F-116F6221C8CC}"/>
          </ac:spMkLst>
        </pc:spChg>
      </pc:sldChg>
      <pc:sldChg chg="addSp delSp modSp mod modClrScheme chgLayout">
        <pc:chgData name="Guest User" userId="" providerId="Windows Live" clId="Web-{E9E5422A-8B8D-459D-B169-178B7A95FC12}" dt="2023-06-21T18:38:56.250" v="1915"/>
        <pc:sldMkLst>
          <pc:docMk/>
          <pc:sldMk cId="2249031310" sldId="351"/>
        </pc:sldMkLst>
        <pc:spChg chg="add del mod">
          <ac:chgData name="Guest User" userId="" providerId="Windows Live" clId="Web-{E9E5422A-8B8D-459D-B169-178B7A95FC12}" dt="2023-06-21T15:38:50.011" v="679"/>
          <ac:spMkLst>
            <pc:docMk/>
            <pc:sldMk cId="2249031310" sldId="351"/>
            <ac:spMk id="2" creationId="{FF79100D-234A-8A1B-2B8F-23AFE2BEA611}"/>
          </ac:spMkLst>
        </pc:spChg>
        <pc:spChg chg="mod">
          <ac:chgData name="Guest User" userId="" providerId="Windows Live" clId="Web-{E9E5422A-8B8D-459D-B169-178B7A95FC12}" dt="2023-06-21T15:56:23.215" v="901" actId="1076"/>
          <ac:spMkLst>
            <pc:docMk/>
            <pc:sldMk cId="2249031310" sldId="351"/>
            <ac:spMk id="4" creationId="{5985E7FD-8D9D-83FD-5D83-BF085AF4020F}"/>
          </ac:spMkLst>
        </pc:spChg>
        <pc:spChg chg="add mod">
          <ac:chgData name="Guest User" userId="" providerId="Windows Live" clId="Web-{E9E5422A-8B8D-459D-B169-178B7A95FC12}" dt="2023-06-21T15:48:01.528" v="873" actId="20577"/>
          <ac:spMkLst>
            <pc:docMk/>
            <pc:sldMk cId="2249031310" sldId="351"/>
            <ac:spMk id="5" creationId="{625FB85F-A111-DB2A-5E74-F37BA07167F8}"/>
          </ac:spMkLst>
        </pc:spChg>
        <pc:spChg chg="add mod">
          <ac:chgData name="Guest User" userId="" providerId="Windows Live" clId="Web-{E9E5422A-8B8D-459D-B169-178B7A95FC12}" dt="2023-06-21T15:59:48.503" v="934" actId="20577"/>
          <ac:spMkLst>
            <pc:docMk/>
            <pc:sldMk cId="2249031310" sldId="351"/>
            <ac:spMk id="7" creationId="{903327BC-1BFF-178C-6CE1-6B997469C228}"/>
          </ac:spMkLst>
        </pc:spChg>
        <pc:spChg chg="mod">
          <ac:chgData name="Guest User" userId="" providerId="Windows Live" clId="Web-{E9E5422A-8B8D-459D-B169-178B7A95FC12}" dt="2023-06-21T15:56:47.466" v="904" actId="1076"/>
          <ac:spMkLst>
            <pc:docMk/>
            <pc:sldMk cId="2249031310" sldId="351"/>
            <ac:spMk id="8" creationId="{D42F47EA-DD20-C7C7-1202-920D7F10998F}"/>
          </ac:spMkLst>
        </pc:spChg>
        <pc:spChg chg="del mod">
          <ac:chgData name="Guest User" userId="" providerId="Windows Live" clId="Web-{E9E5422A-8B8D-459D-B169-178B7A95FC12}" dt="2023-06-21T15:37:41.900" v="668"/>
          <ac:spMkLst>
            <pc:docMk/>
            <pc:sldMk cId="2249031310" sldId="351"/>
            <ac:spMk id="13" creationId="{288A5D48-E5E6-C3B8-637A-C24B03752322}"/>
          </ac:spMkLst>
        </pc:spChg>
        <pc:spChg chg="mod">
          <ac:chgData name="Guest User" userId="" providerId="Windows Live" clId="Web-{E9E5422A-8B8D-459D-B169-178B7A95FC12}" dt="2023-06-21T15:56:35.419" v="903" actId="1076"/>
          <ac:spMkLst>
            <pc:docMk/>
            <pc:sldMk cId="2249031310" sldId="351"/>
            <ac:spMk id="23" creationId="{D3851E80-FC89-4530-D5E0-FA7DF9185A62}"/>
          </ac:spMkLst>
        </pc:spChg>
        <pc:picChg chg="del">
          <ac:chgData name="Guest User" userId="" providerId="Windows Live" clId="Web-{E9E5422A-8B8D-459D-B169-178B7A95FC12}" dt="2023-06-21T15:22:54.357" v="297"/>
          <ac:picMkLst>
            <pc:docMk/>
            <pc:sldMk cId="2249031310" sldId="351"/>
            <ac:picMk id="3" creationId="{3C33AA47-20F0-932F-83F0-38E0106AB108}"/>
          </ac:picMkLst>
        </pc:picChg>
        <pc:picChg chg="mod">
          <ac:chgData name="Guest User" userId="" providerId="Windows Live" clId="Web-{E9E5422A-8B8D-459D-B169-178B7A95FC12}" dt="2023-06-21T15:56:53.826" v="905" actId="1076"/>
          <ac:picMkLst>
            <pc:docMk/>
            <pc:sldMk cId="2249031310" sldId="351"/>
            <ac:picMk id="6" creationId="{A7944929-C520-0189-D25D-C01BCD8AF650}"/>
          </ac:picMkLst>
        </pc:picChg>
        <pc:picChg chg="mod">
          <ac:chgData name="Guest User" userId="" providerId="Windows Live" clId="Web-{E9E5422A-8B8D-459D-B169-178B7A95FC12}" dt="2023-06-21T15:56:26.043" v="902" actId="1076"/>
          <ac:picMkLst>
            <pc:docMk/>
            <pc:sldMk cId="2249031310" sldId="351"/>
            <ac:picMk id="15" creationId="{F7231C0B-B099-4668-32E3-E644EBD8A4DE}"/>
          </ac:picMkLst>
        </pc:picChg>
        <pc:picChg chg="mod">
          <ac:chgData name="Guest User" userId="" providerId="Windows Live" clId="Web-{E9E5422A-8B8D-459D-B169-178B7A95FC12}" dt="2023-06-21T15:42:57.628" v="759" actId="1076"/>
          <ac:picMkLst>
            <pc:docMk/>
            <pc:sldMk cId="2249031310" sldId="351"/>
            <ac:picMk id="22" creationId="{08125CA8-B3F7-5D23-FE03-39988A217285}"/>
          </ac:picMkLst>
        </pc:picChg>
        <pc:cxnChg chg="mod">
          <ac:chgData name="Guest User" userId="" providerId="Windows Live" clId="Web-{E9E5422A-8B8D-459D-B169-178B7A95FC12}" dt="2023-06-21T15:50:04.751" v="881" actId="1076"/>
          <ac:cxnSpMkLst>
            <pc:docMk/>
            <pc:sldMk cId="2249031310" sldId="351"/>
            <ac:cxnSpMk id="10" creationId="{9755E5B4-B046-1CE3-8D8B-12E111AE16D5}"/>
          </ac:cxnSpMkLst>
        </pc:cxnChg>
      </pc:sldChg>
      <pc:sldChg chg="addSp delSp modSp mod setBg modClrScheme chgLayout">
        <pc:chgData name="Guest User" userId="" providerId="Windows Live" clId="Web-{E9E5422A-8B8D-459D-B169-178B7A95FC12}" dt="2023-06-21T18:38:56.250" v="1915"/>
        <pc:sldMkLst>
          <pc:docMk/>
          <pc:sldMk cId="3984182267" sldId="352"/>
        </pc:sldMkLst>
        <pc:spChg chg="mod">
          <ac:chgData name="Guest User" userId="" providerId="Windows Live" clId="Web-{E9E5422A-8B8D-459D-B169-178B7A95FC12}" dt="2023-06-21T16:03:20.134" v="938"/>
          <ac:spMkLst>
            <pc:docMk/>
            <pc:sldMk cId="3984182267" sldId="352"/>
            <ac:spMk id="2" creationId="{527CFCB2-7A18-726D-66D8-0EE436FD5013}"/>
          </ac:spMkLst>
        </pc:spChg>
        <pc:spChg chg="ord">
          <ac:chgData name="Guest User" userId="" providerId="Windows Live" clId="Web-{E9E5422A-8B8D-459D-B169-178B7A95FC12}" dt="2023-06-21T16:03:20.134" v="938"/>
          <ac:spMkLst>
            <pc:docMk/>
            <pc:sldMk cId="3984182267" sldId="352"/>
            <ac:spMk id="3" creationId="{55534FB3-23E8-7043-6F85-FD3030045533}"/>
          </ac:spMkLst>
        </pc:spChg>
        <pc:spChg chg="mod">
          <ac:chgData name="Guest User" userId="" providerId="Windows Live" clId="Web-{E9E5422A-8B8D-459D-B169-178B7A95FC12}" dt="2023-06-21T16:03:20.134" v="938"/>
          <ac:spMkLst>
            <pc:docMk/>
            <pc:sldMk cId="3984182267" sldId="352"/>
            <ac:spMk id="4" creationId="{90368984-5005-9D66-9E14-84C254ACFC9E}"/>
          </ac:spMkLst>
        </pc:spChg>
        <pc:spChg chg="add del">
          <ac:chgData name="Guest User" userId="" providerId="Windows Live" clId="Web-{E9E5422A-8B8D-459D-B169-178B7A95FC12}" dt="2023-06-21T16:03:20.134" v="938"/>
          <ac:spMkLst>
            <pc:docMk/>
            <pc:sldMk cId="3984182267" sldId="352"/>
            <ac:spMk id="1037" creationId="{9A724DBA-D2D9-471E-8ED7-2015DDD950DF}"/>
          </ac:spMkLst>
        </pc:spChg>
        <pc:spChg chg="add del">
          <ac:chgData name="Guest User" userId="" providerId="Windows Live" clId="Web-{E9E5422A-8B8D-459D-B169-178B7A95FC12}" dt="2023-06-21T16:03:20.134" v="938"/>
          <ac:spMkLst>
            <pc:docMk/>
            <pc:sldMk cId="3984182267" sldId="352"/>
            <ac:spMk id="1039" creationId="{08980754-6F4B-43C9-B9BE-127B6BED6586}"/>
          </ac:spMkLst>
        </pc:spChg>
        <pc:spChg chg="add del">
          <ac:chgData name="Guest User" userId="" providerId="Windows Live" clId="Web-{E9E5422A-8B8D-459D-B169-178B7A95FC12}" dt="2023-06-21T16:03:20.134" v="938"/>
          <ac:spMkLst>
            <pc:docMk/>
            <pc:sldMk cId="3984182267" sldId="352"/>
            <ac:spMk id="1041" creationId="{2C1BBA94-3F40-40AA-8BB9-E69E25E537C1}"/>
          </ac:spMkLst>
        </pc:spChg>
        <pc:spChg chg="add del">
          <ac:chgData name="Guest User" userId="" providerId="Windows Live" clId="Web-{E9E5422A-8B8D-459D-B169-178B7A95FC12}" dt="2023-06-21T16:03:20.134" v="938"/>
          <ac:spMkLst>
            <pc:docMk/>
            <pc:sldMk cId="3984182267" sldId="352"/>
            <ac:spMk id="1043" creationId="{169CC832-2974-4E8D-90ED-3E2941BA7336}"/>
          </ac:spMkLst>
        </pc:spChg>
        <pc:spChg chg="add del">
          <ac:chgData name="Guest User" userId="" providerId="Windows Live" clId="Web-{E9E5422A-8B8D-459D-B169-178B7A95FC12}" dt="2023-06-21T16:03:20.134" v="938"/>
          <ac:spMkLst>
            <pc:docMk/>
            <pc:sldMk cId="3984182267" sldId="352"/>
            <ac:spMk id="1045" creationId="{55222F96-971A-4F90-B841-6BAB416C7AC1}"/>
          </ac:spMkLst>
        </pc:spChg>
        <pc:picChg chg="mod">
          <ac:chgData name="Guest User" userId="" providerId="Windows Live" clId="Web-{E9E5422A-8B8D-459D-B169-178B7A95FC12}" dt="2023-06-21T16:03:20.134" v="938"/>
          <ac:picMkLst>
            <pc:docMk/>
            <pc:sldMk cId="3984182267" sldId="352"/>
            <ac:picMk id="1026" creationId="{D2AFB097-249F-AE58-E355-58A82E8A955F}"/>
          </ac:picMkLst>
        </pc:picChg>
        <pc:picChg chg="mod">
          <ac:chgData name="Guest User" userId="" providerId="Windows Live" clId="Web-{E9E5422A-8B8D-459D-B169-178B7A95FC12}" dt="2023-06-21T16:03:20.134" v="938"/>
          <ac:picMkLst>
            <pc:docMk/>
            <pc:sldMk cId="3984182267" sldId="352"/>
            <ac:picMk id="1028" creationId="{8E1785E9-BB23-FE60-EAE1-A405B475CE9E}"/>
          </ac:picMkLst>
        </pc:picChg>
        <pc:picChg chg="mod">
          <ac:chgData name="Guest User" userId="" providerId="Windows Live" clId="Web-{E9E5422A-8B8D-459D-B169-178B7A95FC12}" dt="2023-06-21T16:03:20.134" v="938"/>
          <ac:picMkLst>
            <pc:docMk/>
            <pc:sldMk cId="3984182267" sldId="352"/>
            <ac:picMk id="1032" creationId="{2007A6CD-CEFD-D1F5-A131-3A21DE030248}"/>
          </ac:picMkLst>
        </pc:picChg>
      </pc:sldChg>
      <pc:sldChg chg="modSp mod modClrScheme chgLayout">
        <pc:chgData name="Guest User" userId="" providerId="Windows Live" clId="Web-{E9E5422A-8B8D-459D-B169-178B7A95FC12}" dt="2023-06-21T20:03:45.658" v="2872" actId="20577"/>
        <pc:sldMkLst>
          <pc:docMk/>
          <pc:sldMk cId="4012816497" sldId="353"/>
        </pc:sldMkLst>
        <pc:spChg chg="mod ord">
          <ac:chgData name="Guest User" userId="" providerId="Windows Live" clId="Web-{E9E5422A-8B8D-459D-B169-178B7A95FC12}" dt="2023-06-21T18:38:56.250" v="1915"/>
          <ac:spMkLst>
            <pc:docMk/>
            <pc:sldMk cId="4012816497" sldId="353"/>
            <ac:spMk id="5" creationId="{971E9A93-6699-5237-1D1E-BFE5EB8F3EB7}"/>
          </ac:spMkLst>
        </pc:spChg>
        <pc:spChg chg="mod ord">
          <ac:chgData name="Guest User" userId="" providerId="Windows Live" clId="Web-{E9E5422A-8B8D-459D-B169-178B7A95FC12}" dt="2023-06-21T18:38:56.250" v="1915"/>
          <ac:spMkLst>
            <pc:docMk/>
            <pc:sldMk cId="4012816497" sldId="353"/>
            <ac:spMk id="6" creationId="{CF4410AB-3A7B-D2F0-52F5-5D2890C95435}"/>
          </ac:spMkLst>
        </pc:spChg>
        <pc:spChg chg="mod">
          <ac:chgData name="Guest User" userId="" providerId="Windows Live" clId="Web-{E9E5422A-8B8D-459D-B169-178B7A95FC12}" dt="2023-06-21T20:03:32.970" v="2870" actId="20577"/>
          <ac:spMkLst>
            <pc:docMk/>
            <pc:sldMk cId="4012816497" sldId="353"/>
            <ac:spMk id="9" creationId="{A9C1C590-421A-F72F-0269-11689A8B817B}"/>
          </ac:spMkLst>
        </pc:spChg>
        <pc:spChg chg="mod">
          <ac:chgData name="Guest User" userId="" providerId="Windows Live" clId="Web-{E9E5422A-8B8D-459D-B169-178B7A95FC12}" dt="2023-06-21T20:03:45.658" v="2872" actId="20577"/>
          <ac:spMkLst>
            <pc:docMk/>
            <pc:sldMk cId="4012816497" sldId="353"/>
            <ac:spMk id="15" creationId="{638D9F02-CC56-3C88-987E-6A1BCF48EB85}"/>
          </ac:spMkLst>
        </pc:spChg>
      </pc:sldChg>
      <pc:sldChg chg="addSp modSp mod modClrScheme chgLayout">
        <pc:chgData name="Guest User" userId="" providerId="Windows Live" clId="Web-{E9E5422A-8B8D-459D-B169-178B7A95FC12}" dt="2023-06-21T18:38:56.250" v="1915"/>
        <pc:sldMkLst>
          <pc:docMk/>
          <pc:sldMk cId="3390544833" sldId="354"/>
        </pc:sldMkLst>
        <pc:spChg chg="mod ord">
          <ac:chgData name="Guest User" userId="" providerId="Windows Live" clId="Web-{E9E5422A-8B8D-459D-B169-178B7A95FC12}" dt="2023-06-21T18:38:56.250" v="1915"/>
          <ac:spMkLst>
            <pc:docMk/>
            <pc:sldMk cId="3390544833" sldId="354"/>
            <ac:spMk id="4" creationId="{35749AA1-0C88-DABB-E85B-CF1256242676}"/>
          </ac:spMkLst>
        </pc:spChg>
        <pc:spChg chg="mod ord">
          <ac:chgData name="Guest User" userId="" providerId="Windows Live" clId="Web-{E9E5422A-8B8D-459D-B169-178B7A95FC12}" dt="2023-06-21T18:38:56.250" v="1915"/>
          <ac:spMkLst>
            <pc:docMk/>
            <pc:sldMk cId="3390544833" sldId="354"/>
            <ac:spMk id="5" creationId="{80C58B43-FBC8-3805-C6B3-4E05FCDD71B9}"/>
          </ac:spMkLst>
        </pc:spChg>
        <pc:spChg chg="mod">
          <ac:chgData name="Guest User" userId="" providerId="Windows Live" clId="Web-{E9E5422A-8B8D-459D-B169-178B7A95FC12}" dt="2023-06-21T15:55:31.776" v="899" actId="20577"/>
          <ac:spMkLst>
            <pc:docMk/>
            <pc:sldMk cId="3390544833" sldId="354"/>
            <ac:spMk id="6" creationId="{B88DCDD4-1372-4975-B497-0BD0B5623421}"/>
          </ac:spMkLst>
        </pc:spChg>
        <pc:spChg chg="mod">
          <ac:chgData name="Guest User" userId="" providerId="Windows Live" clId="Web-{E9E5422A-8B8D-459D-B169-178B7A95FC12}" dt="2023-06-21T14:59:26.956" v="197" actId="20577"/>
          <ac:spMkLst>
            <pc:docMk/>
            <pc:sldMk cId="3390544833" sldId="354"/>
            <ac:spMk id="8" creationId="{4E1AD945-B6AB-4BE1-95CE-2B9AC1F8EF97}"/>
          </ac:spMkLst>
        </pc:spChg>
        <pc:picChg chg="add mod">
          <ac:chgData name="Guest User" userId="" providerId="Windows Live" clId="Web-{E9E5422A-8B8D-459D-B169-178B7A95FC12}" dt="2023-06-21T15:00:45.099" v="203" actId="1076"/>
          <ac:picMkLst>
            <pc:docMk/>
            <pc:sldMk cId="3390544833" sldId="354"/>
            <ac:picMk id="2" creationId="{364EE3CA-5E13-F10E-4006-A861040B81BC}"/>
          </ac:picMkLst>
        </pc:picChg>
      </pc:sldChg>
      <pc:sldChg chg="addSp delSp modSp new del">
        <pc:chgData name="Guest User" userId="" providerId="Windows Live" clId="Web-{E9E5422A-8B8D-459D-B169-178B7A95FC12}" dt="2023-06-21T14:45:59.994" v="34"/>
        <pc:sldMkLst>
          <pc:docMk/>
          <pc:sldMk cId="3271629460" sldId="355"/>
        </pc:sldMkLst>
        <pc:spChg chg="mod">
          <ac:chgData name="Guest User" userId="" providerId="Windows Live" clId="Web-{E9E5422A-8B8D-459D-B169-178B7A95FC12}" dt="2023-06-21T14:43:04.192" v="10" actId="20577"/>
          <ac:spMkLst>
            <pc:docMk/>
            <pc:sldMk cId="3271629460" sldId="355"/>
            <ac:spMk id="2" creationId="{2DD5D0BF-9E0C-3425-3E27-2AEFF530B790}"/>
          </ac:spMkLst>
        </pc:spChg>
        <pc:spChg chg="mod">
          <ac:chgData name="Guest User" userId="" providerId="Windows Live" clId="Web-{E9E5422A-8B8D-459D-B169-178B7A95FC12}" dt="2023-06-21T14:42:47.519" v="6" actId="20577"/>
          <ac:spMkLst>
            <pc:docMk/>
            <pc:sldMk cId="3271629460" sldId="355"/>
            <ac:spMk id="3" creationId="{AAEF8CA1-CA1D-E904-617B-723B730BA88E}"/>
          </ac:spMkLst>
        </pc:spChg>
        <pc:spChg chg="del mod">
          <ac:chgData name="Guest User" userId="" providerId="Windows Live" clId="Web-{E9E5422A-8B8D-459D-B169-178B7A95FC12}" dt="2023-06-21T14:43:14.192" v="12"/>
          <ac:spMkLst>
            <pc:docMk/>
            <pc:sldMk cId="3271629460" sldId="355"/>
            <ac:spMk id="4" creationId="{B5C8C68E-FD29-E047-0170-9D6D665D6B94}"/>
          </ac:spMkLst>
        </pc:spChg>
        <pc:spChg chg="add mod">
          <ac:chgData name="Guest User" userId="" providerId="Windows Live" clId="Web-{E9E5422A-8B8D-459D-B169-178B7A95FC12}" dt="2023-06-21T14:44:04.537" v="18" actId="20577"/>
          <ac:spMkLst>
            <pc:docMk/>
            <pc:sldMk cId="3271629460" sldId="355"/>
            <ac:spMk id="6" creationId="{8E726E51-357E-7B37-736F-88B1F18521E5}"/>
          </ac:spMkLst>
        </pc:spChg>
        <pc:spChg chg="add del mod">
          <ac:chgData name="Guest User" userId="" providerId="Windows Live" clId="Web-{E9E5422A-8B8D-459D-B169-178B7A95FC12}" dt="2023-06-21T14:45:33.728" v="32" actId="14100"/>
          <ac:spMkLst>
            <pc:docMk/>
            <pc:sldMk cId="3271629460" sldId="355"/>
            <ac:spMk id="7" creationId="{C7307EEC-F760-EFA8-C3E3-5CE9FE8929CF}"/>
          </ac:spMkLst>
        </pc:spChg>
        <pc:picChg chg="add del mod">
          <ac:chgData name="Guest User" userId="" providerId="Windows Live" clId="Web-{E9E5422A-8B8D-459D-B169-178B7A95FC12}" dt="2023-06-21T14:42:25.550" v="5"/>
          <ac:picMkLst>
            <pc:docMk/>
            <pc:sldMk cId="3271629460" sldId="355"/>
            <ac:picMk id="5" creationId="{F083BBA0-FDE7-C568-0CFC-C535B8F2EBC4}"/>
          </ac:picMkLst>
        </pc:picChg>
      </pc:sldChg>
      <pc:sldChg chg="new del">
        <pc:chgData name="Guest User" userId="" providerId="Windows Live" clId="Web-{E9E5422A-8B8D-459D-B169-178B7A95FC12}" dt="2023-06-21T14:41:06.423" v="1"/>
        <pc:sldMkLst>
          <pc:docMk/>
          <pc:sldMk cId="3324583511" sldId="355"/>
        </pc:sldMkLst>
      </pc:sldChg>
      <pc:sldChg chg="addSp delSp modSp new mod modClrScheme chgLayout">
        <pc:chgData name="Guest User" userId="" providerId="Windows Live" clId="Web-{E9E5422A-8B8D-459D-B169-178B7A95FC12}" dt="2023-06-21T18:38:56.250" v="1915"/>
        <pc:sldMkLst>
          <pc:docMk/>
          <pc:sldMk cId="1525452122" sldId="356"/>
        </pc:sldMkLst>
        <pc:spChg chg="mod ord">
          <ac:chgData name="Guest User" userId="" providerId="Windows Live" clId="Web-{E9E5422A-8B8D-459D-B169-178B7A95FC12}" dt="2023-06-21T18:38:56.250" v="1915"/>
          <ac:spMkLst>
            <pc:docMk/>
            <pc:sldMk cId="1525452122" sldId="356"/>
            <ac:spMk id="2" creationId="{9CFE2FF7-AC26-02CD-146D-EDC4646DBE33}"/>
          </ac:spMkLst>
        </pc:spChg>
        <pc:spChg chg="mod ord">
          <ac:chgData name="Guest User" userId="" providerId="Windows Live" clId="Web-{E9E5422A-8B8D-459D-B169-178B7A95FC12}" dt="2023-06-21T18:38:56.250" v="1915"/>
          <ac:spMkLst>
            <pc:docMk/>
            <pc:sldMk cId="1525452122" sldId="356"/>
            <ac:spMk id="3" creationId="{12558A16-8CD4-A90B-3381-55D099A6C0D5}"/>
          </ac:spMkLst>
        </pc:spChg>
        <pc:spChg chg="mod ord">
          <ac:chgData name="Guest User" userId="" providerId="Windows Live" clId="Web-{E9E5422A-8B8D-459D-B169-178B7A95FC12}" dt="2023-06-21T18:38:56.250" v="1915"/>
          <ac:spMkLst>
            <pc:docMk/>
            <pc:sldMk cId="1525452122" sldId="356"/>
            <ac:spMk id="4" creationId="{CA12B54D-79A5-91B3-E5F1-36696409989B}"/>
          </ac:spMkLst>
        </pc:spChg>
        <pc:spChg chg="add del mod">
          <ac:chgData name="Guest User" userId="" providerId="Windows Live" clId="Web-{E9E5422A-8B8D-459D-B169-178B7A95FC12}" dt="2023-06-21T14:50:35.596" v="151"/>
          <ac:spMkLst>
            <pc:docMk/>
            <pc:sldMk cId="1525452122" sldId="356"/>
            <ac:spMk id="5" creationId="{5DDD00AE-E26C-B43E-7D64-CDD9B27BFFD7}"/>
          </ac:spMkLst>
        </pc:spChg>
        <pc:spChg chg="add mod">
          <ac:chgData name="Guest User" userId="" providerId="Windows Live" clId="Web-{E9E5422A-8B8D-459D-B169-178B7A95FC12}" dt="2023-06-21T14:53:19.085" v="165" actId="20577"/>
          <ac:spMkLst>
            <pc:docMk/>
            <pc:sldMk cId="1525452122" sldId="356"/>
            <ac:spMk id="6" creationId="{8016AFE9-2FC7-BAB0-EAAF-984198BC0CDA}"/>
          </ac:spMkLst>
        </pc:spChg>
      </pc:sldChg>
      <pc:sldChg chg="addSp delSp modSp new del">
        <pc:chgData name="Guest User" userId="" providerId="Windows Live" clId="Web-{E9E5422A-8B8D-459D-B169-178B7A95FC12}" dt="2023-06-21T16:40:37.249" v="965"/>
        <pc:sldMkLst>
          <pc:docMk/>
          <pc:sldMk cId="73285343" sldId="357"/>
        </pc:sldMkLst>
        <pc:spChg chg="del mod">
          <ac:chgData name="Guest User" userId="" providerId="Windows Live" clId="Web-{E9E5422A-8B8D-459D-B169-178B7A95FC12}" dt="2023-06-21T16:24:00.594" v="945"/>
          <ac:spMkLst>
            <pc:docMk/>
            <pc:sldMk cId="73285343" sldId="357"/>
            <ac:spMk id="2" creationId="{003A625B-3273-44A8-B305-9E968BA963DD}"/>
          </ac:spMkLst>
        </pc:spChg>
        <pc:spChg chg="del mod">
          <ac:chgData name="Guest User" userId="" providerId="Windows Live" clId="Web-{E9E5422A-8B8D-459D-B169-178B7A95FC12}" dt="2023-06-21T16:23:46.500" v="942"/>
          <ac:spMkLst>
            <pc:docMk/>
            <pc:sldMk cId="73285343" sldId="357"/>
            <ac:spMk id="3" creationId="{81980CDA-6555-926A-2B32-63821889F837}"/>
          </ac:spMkLst>
        </pc:spChg>
        <pc:spChg chg="del">
          <ac:chgData name="Guest User" userId="" providerId="Windows Live" clId="Web-{E9E5422A-8B8D-459D-B169-178B7A95FC12}" dt="2023-06-21T16:23:53.297" v="943"/>
          <ac:spMkLst>
            <pc:docMk/>
            <pc:sldMk cId="73285343" sldId="357"/>
            <ac:spMk id="4" creationId="{F869BFC0-EF81-B499-8B0F-C6EE9E106C64}"/>
          </ac:spMkLst>
        </pc:spChg>
        <pc:spChg chg="add mod">
          <ac:chgData name="Guest User" userId="" providerId="Windows Live" clId="Web-{E9E5422A-8B8D-459D-B169-178B7A95FC12}" dt="2023-06-21T16:35:48.850" v="957" actId="14100"/>
          <ac:spMkLst>
            <pc:docMk/>
            <pc:sldMk cId="73285343" sldId="357"/>
            <ac:spMk id="5" creationId="{9362FA67-EF50-BAA6-BFA9-94582AAFDB7C}"/>
          </ac:spMkLst>
        </pc:spChg>
      </pc:sldChg>
      <pc:sldChg chg="delSp modSp new del ord">
        <pc:chgData name="Guest User" userId="" providerId="Windows Live" clId="Web-{E9E5422A-8B8D-459D-B169-178B7A95FC12}" dt="2023-06-21T17:16:54.519" v="1059"/>
        <pc:sldMkLst>
          <pc:docMk/>
          <pc:sldMk cId="1378522615" sldId="357"/>
        </pc:sldMkLst>
        <pc:spChg chg="mod">
          <ac:chgData name="Guest User" userId="" providerId="Windows Live" clId="Web-{E9E5422A-8B8D-459D-B169-178B7A95FC12}" dt="2023-06-21T17:16:33.597" v="1056" actId="14100"/>
          <ac:spMkLst>
            <pc:docMk/>
            <pc:sldMk cId="1378522615" sldId="357"/>
            <ac:spMk id="2" creationId="{D68C1D4C-11ED-8CF3-F661-6F5C82CBD7F2}"/>
          </ac:spMkLst>
        </pc:spChg>
        <pc:spChg chg="del mod">
          <ac:chgData name="Guest User" userId="" providerId="Windows Live" clId="Web-{E9E5422A-8B8D-459D-B169-178B7A95FC12}" dt="2023-06-21T17:13:54.936" v="1047"/>
          <ac:spMkLst>
            <pc:docMk/>
            <pc:sldMk cId="1378522615" sldId="357"/>
            <ac:spMk id="3" creationId="{AE776AA1-E190-21CB-4C0E-BEAE15AC107E}"/>
          </ac:spMkLst>
        </pc:spChg>
        <pc:spChg chg="del mod">
          <ac:chgData name="Guest User" userId="" providerId="Windows Live" clId="Web-{E9E5422A-8B8D-459D-B169-178B7A95FC12}" dt="2023-06-21T17:14:02.170" v="1049"/>
          <ac:spMkLst>
            <pc:docMk/>
            <pc:sldMk cId="1378522615" sldId="357"/>
            <ac:spMk id="4" creationId="{AAF7615B-E91B-E756-016E-C303D301EBCB}"/>
          </ac:spMkLst>
        </pc:spChg>
      </pc:sldChg>
      <pc:sldChg chg="addSp delSp modSp new mod ord modClrScheme chgLayout">
        <pc:chgData name="Guest User" userId="" providerId="Windows Live" clId="Web-{E9E5422A-8B8D-459D-B169-178B7A95FC12}" dt="2023-06-21T18:59:05.819" v="2143" actId="20577"/>
        <pc:sldMkLst>
          <pc:docMk/>
          <pc:sldMk cId="4020854339" sldId="357"/>
        </pc:sldMkLst>
        <pc:spChg chg="del">
          <ac:chgData name="Guest User" userId="" providerId="Windows Live" clId="Web-{E9E5422A-8B8D-459D-B169-178B7A95FC12}" dt="2023-06-21T17:17:30.348" v="1062"/>
          <ac:spMkLst>
            <pc:docMk/>
            <pc:sldMk cId="4020854339" sldId="357"/>
            <ac:spMk id="2" creationId="{A7E4189F-5B9B-CDF9-42DD-7C25957432A7}"/>
          </ac:spMkLst>
        </pc:spChg>
        <pc:spChg chg="del">
          <ac:chgData name="Guest User" userId="" providerId="Windows Live" clId="Web-{E9E5422A-8B8D-459D-B169-178B7A95FC12}" dt="2023-06-21T17:17:23.942" v="1061"/>
          <ac:spMkLst>
            <pc:docMk/>
            <pc:sldMk cId="4020854339" sldId="357"/>
            <ac:spMk id="3" creationId="{235C77EC-EF1A-5D46-0BFB-629346EF4E3C}"/>
          </ac:spMkLst>
        </pc:spChg>
        <pc:spChg chg="del">
          <ac:chgData name="Guest User" userId="" providerId="Windows Live" clId="Web-{E9E5422A-8B8D-459D-B169-178B7A95FC12}" dt="2023-06-21T17:17:34.270" v="1063"/>
          <ac:spMkLst>
            <pc:docMk/>
            <pc:sldMk cId="4020854339" sldId="357"/>
            <ac:spMk id="4" creationId="{343D84BB-C54E-DEA5-6525-9561FC9B151C}"/>
          </ac:spMkLst>
        </pc:spChg>
        <pc:spChg chg="add mod">
          <ac:chgData name="Guest User" userId="" providerId="Windows Live" clId="Web-{E9E5422A-8B8D-459D-B169-178B7A95FC12}" dt="2023-06-21T18:47:54.501" v="2032" actId="20577"/>
          <ac:spMkLst>
            <pc:docMk/>
            <pc:sldMk cId="4020854339" sldId="357"/>
            <ac:spMk id="5" creationId="{FEA715EF-8E39-443F-4D1E-DF9C9A9EC856}"/>
          </ac:spMkLst>
        </pc:spChg>
        <pc:spChg chg="add del mod">
          <ac:chgData name="Guest User" userId="" providerId="Windows Live" clId="Web-{E9E5422A-8B8D-459D-B169-178B7A95FC12}" dt="2023-06-21T18:59:05.819" v="2143" actId="20577"/>
          <ac:spMkLst>
            <pc:docMk/>
            <pc:sldMk cId="4020854339" sldId="357"/>
            <ac:spMk id="7" creationId="{C9707F71-EE63-B943-4EB2-6D68C5BCF1AE}"/>
          </ac:spMkLst>
        </pc:spChg>
        <pc:spChg chg="add">
          <ac:chgData name="Guest User" userId="" providerId="Windows Live" clId="Web-{E9E5422A-8B8D-459D-B169-178B7A95FC12}" dt="2023-06-21T18:19:11.369" v="1525"/>
          <ac:spMkLst>
            <pc:docMk/>
            <pc:sldMk cId="4020854339" sldId="357"/>
            <ac:spMk id="8" creationId="{D92B9302-982B-A6B4-BEAD-9117C56199B6}"/>
          </ac:spMkLst>
        </pc:spChg>
        <pc:spChg chg="add del mod">
          <ac:chgData name="Guest User" userId="" providerId="Windows Live" clId="Web-{E9E5422A-8B8D-459D-B169-178B7A95FC12}" dt="2023-06-21T18:24:47.270" v="1768"/>
          <ac:spMkLst>
            <pc:docMk/>
            <pc:sldMk cId="4020854339" sldId="357"/>
            <ac:spMk id="9" creationId="{CEFB2C75-B084-48CA-6C15-A6559D0F6A06}"/>
          </ac:spMkLst>
        </pc:spChg>
        <pc:spChg chg="add del">
          <ac:chgData name="Guest User" userId="" providerId="Windows Live" clId="Web-{E9E5422A-8B8D-459D-B169-178B7A95FC12}" dt="2023-06-21T18:29:37.170" v="1811"/>
          <ac:spMkLst>
            <pc:docMk/>
            <pc:sldMk cId="4020854339" sldId="357"/>
            <ac:spMk id="22" creationId="{292803AC-86E5-32DA-9506-4A90E757660B}"/>
          </ac:spMkLst>
        </pc:spChg>
        <pc:spChg chg="add del mod">
          <ac:chgData name="Guest User" userId="" providerId="Windows Live" clId="Web-{E9E5422A-8B8D-459D-B169-178B7A95FC12}" dt="2023-06-21T18:36:23.448" v="1892"/>
          <ac:spMkLst>
            <pc:docMk/>
            <pc:sldMk cId="4020854339" sldId="357"/>
            <ac:spMk id="24" creationId="{0143515E-6894-D118-3387-3AD321121291}"/>
          </ac:spMkLst>
        </pc:spChg>
        <pc:spChg chg="add mod">
          <ac:chgData name="Guest User" userId="" providerId="Windows Live" clId="Web-{E9E5422A-8B8D-459D-B169-178B7A95FC12}" dt="2023-06-21T18:58:14.723" v="2140" actId="1076"/>
          <ac:spMkLst>
            <pc:docMk/>
            <pc:sldMk cId="4020854339" sldId="357"/>
            <ac:spMk id="38" creationId="{B165B28A-6BC1-B933-2EB4-0622F5AAD9AA}"/>
          </ac:spMkLst>
        </pc:spChg>
        <pc:spChg chg="add mod">
          <ac:chgData name="Guest User" userId="" providerId="Windows Live" clId="Web-{E9E5422A-8B8D-459D-B169-178B7A95FC12}" dt="2023-06-21T18:58:06.161" v="2139" actId="1076"/>
          <ac:spMkLst>
            <pc:docMk/>
            <pc:sldMk cId="4020854339" sldId="357"/>
            <ac:spMk id="49" creationId="{93F433E9-BD98-E1E7-5642-BAD131B15E00}"/>
          </ac:spMkLst>
        </pc:spChg>
        <pc:picChg chg="add mod">
          <ac:chgData name="Guest User" userId="" providerId="Windows Live" clId="Web-{E9E5422A-8B8D-459D-B169-178B7A95FC12}" dt="2023-06-21T18:41:59.787" v="1938" actId="1076"/>
          <ac:picMkLst>
            <pc:docMk/>
            <pc:sldMk cId="4020854339" sldId="357"/>
            <ac:picMk id="6" creationId="{479B2F8F-A324-10FF-1F23-A9C8AF4C7CBE}"/>
          </ac:picMkLst>
        </pc:picChg>
        <pc:picChg chg="add mod">
          <ac:chgData name="Guest User" userId="" providerId="Windows Live" clId="Web-{E9E5422A-8B8D-459D-B169-178B7A95FC12}" dt="2023-06-21T18:55:40.531" v="2117" actId="1076"/>
          <ac:picMkLst>
            <pc:docMk/>
            <pc:sldMk cId="4020854339" sldId="357"/>
            <ac:picMk id="47" creationId="{68C1DB8F-4228-8716-0FD2-88DBD5CA1917}"/>
          </ac:picMkLst>
        </pc:picChg>
        <pc:inkChg chg="add del">
          <ac:chgData name="Guest User" userId="" providerId="Windows Live" clId="Web-{E9E5422A-8B8D-459D-B169-178B7A95FC12}" dt="2023-06-21T18:55:03.889" v="2115"/>
          <ac:inkMkLst>
            <pc:docMk/>
            <pc:sldMk cId="4020854339" sldId="357"/>
            <ac:inkMk id="10" creationId="{89BBC018-7309-DF65-E636-5EC4F5E0B12F}"/>
          </ac:inkMkLst>
        </pc:inkChg>
        <pc:inkChg chg="add del">
          <ac:chgData name="Guest User" userId="" providerId="Windows Live" clId="Web-{E9E5422A-8B8D-459D-B169-178B7A95FC12}" dt="2023-06-21T18:55:03.889" v="2114"/>
          <ac:inkMkLst>
            <pc:docMk/>
            <pc:sldMk cId="4020854339" sldId="357"/>
            <ac:inkMk id="11" creationId="{5E5417BF-F5F1-0129-9C9C-FB1627F60682}"/>
          </ac:inkMkLst>
        </pc:inkChg>
        <pc:inkChg chg="add del">
          <ac:chgData name="Guest User" userId="" providerId="Windows Live" clId="Web-{E9E5422A-8B8D-459D-B169-178B7A95FC12}" dt="2023-06-21T18:29:42.998" v="1814"/>
          <ac:inkMkLst>
            <pc:docMk/>
            <pc:sldMk cId="4020854339" sldId="357"/>
            <ac:inkMk id="12" creationId="{FE5398B8-E63E-61EB-9725-8F3689A365EA}"/>
          </ac:inkMkLst>
        </pc:inkChg>
        <pc:inkChg chg="add del">
          <ac:chgData name="Guest User" userId="" providerId="Windows Live" clId="Web-{E9E5422A-8B8D-459D-B169-178B7A95FC12}" dt="2023-06-21T18:29:10.028" v="1805"/>
          <ac:inkMkLst>
            <pc:docMk/>
            <pc:sldMk cId="4020854339" sldId="357"/>
            <ac:inkMk id="13" creationId="{AF203C57-A319-E8C8-CF8A-805A18042BA5}"/>
          </ac:inkMkLst>
        </pc:inkChg>
        <pc:inkChg chg="add del">
          <ac:chgData name="Guest User" userId="" providerId="Windows Live" clId="Web-{E9E5422A-8B8D-459D-B169-178B7A95FC12}" dt="2023-06-21T18:29:10.028" v="1804"/>
          <ac:inkMkLst>
            <pc:docMk/>
            <pc:sldMk cId="4020854339" sldId="357"/>
            <ac:inkMk id="14" creationId="{F54C509B-550A-8D8A-9603-552CAA425185}"/>
          </ac:inkMkLst>
        </pc:inkChg>
        <pc:inkChg chg="add del">
          <ac:chgData name="Guest User" userId="" providerId="Windows Live" clId="Web-{E9E5422A-8B8D-459D-B169-178B7A95FC12}" dt="2023-06-21T18:29:07.794" v="1803"/>
          <ac:inkMkLst>
            <pc:docMk/>
            <pc:sldMk cId="4020854339" sldId="357"/>
            <ac:inkMk id="15" creationId="{5E1CB76C-3A5B-6BAB-191D-FB988138713B}"/>
          </ac:inkMkLst>
        </pc:inkChg>
        <pc:inkChg chg="add del">
          <ac:chgData name="Guest User" userId="" providerId="Windows Live" clId="Web-{E9E5422A-8B8D-459D-B169-178B7A95FC12}" dt="2023-06-21T18:29:07.794" v="1802"/>
          <ac:inkMkLst>
            <pc:docMk/>
            <pc:sldMk cId="4020854339" sldId="357"/>
            <ac:inkMk id="16" creationId="{FAC97334-6A3D-2F59-A171-EC3D74C2EF16}"/>
          </ac:inkMkLst>
        </pc:inkChg>
        <pc:inkChg chg="add del">
          <ac:chgData name="Guest User" userId="" providerId="Windows Live" clId="Web-{E9E5422A-8B8D-459D-B169-178B7A95FC12}" dt="2023-06-21T18:29:07.794" v="1801"/>
          <ac:inkMkLst>
            <pc:docMk/>
            <pc:sldMk cId="4020854339" sldId="357"/>
            <ac:inkMk id="17" creationId="{937D1720-AA97-8983-0574-85E35D31E84C}"/>
          </ac:inkMkLst>
        </pc:inkChg>
        <pc:inkChg chg="add del">
          <ac:chgData name="Guest User" userId="" providerId="Windows Live" clId="Web-{E9E5422A-8B8D-459D-B169-178B7A95FC12}" dt="2023-06-21T18:29:07.794" v="1800"/>
          <ac:inkMkLst>
            <pc:docMk/>
            <pc:sldMk cId="4020854339" sldId="357"/>
            <ac:inkMk id="18" creationId="{C49F4599-E5B2-4FE9-75FB-E4B01D9765A0}"/>
          </ac:inkMkLst>
        </pc:inkChg>
        <pc:inkChg chg="add del">
          <ac:chgData name="Guest User" userId="" providerId="Windows Live" clId="Web-{E9E5422A-8B8D-459D-B169-178B7A95FC12}" dt="2023-06-21T18:29:39.967" v="1813"/>
          <ac:inkMkLst>
            <pc:docMk/>
            <pc:sldMk cId="4020854339" sldId="357"/>
            <ac:inkMk id="19" creationId="{D8F4C165-B946-2A02-CA68-9A7FECE4BFA7}"/>
          </ac:inkMkLst>
        </pc:inkChg>
        <pc:inkChg chg="add del">
          <ac:chgData name="Guest User" userId="" providerId="Windows Live" clId="Web-{E9E5422A-8B8D-459D-B169-178B7A95FC12}" dt="2023-06-21T18:29:39.967" v="1812"/>
          <ac:inkMkLst>
            <pc:docMk/>
            <pc:sldMk cId="4020854339" sldId="357"/>
            <ac:inkMk id="20" creationId="{293FD7DC-81F5-B511-1374-67D1B1373D9D}"/>
          </ac:inkMkLst>
        </pc:inkChg>
        <pc:inkChg chg="add del">
          <ac:chgData name="Guest User" userId="" providerId="Windows Live" clId="Web-{E9E5422A-8B8D-459D-B169-178B7A95FC12}" dt="2023-06-21T18:29:19.888" v="1809"/>
          <ac:inkMkLst>
            <pc:docMk/>
            <pc:sldMk cId="4020854339" sldId="357"/>
            <ac:inkMk id="21" creationId="{4363D27C-64A1-A6A5-14B5-03BED0C28A73}"/>
          </ac:inkMkLst>
        </pc:inkChg>
        <pc:inkChg chg="add del">
          <ac:chgData name="Guest User" userId="" providerId="Windows Live" clId="Web-{E9E5422A-8B8D-459D-B169-178B7A95FC12}" dt="2023-06-21T18:29:55.405" v="1818"/>
          <ac:inkMkLst>
            <pc:docMk/>
            <pc:sldMk cId="4020854339" sldId="357"/>
            <ac:inkMk id="23" creationId="{DD12A4D6-E647-951A-1A44-390C179A8A61}"/>
          </ac:inkMkLst>
        </pc:inkChg>
        <pc:inkChg chg="add del">
          <ac:chgData name="Guest User" userId="" providerId="Windows Live" clId="Web-{E9E5422A-8B8D-459D-B169-178B7A95FC12}" dt="2023-06-21T18:31:33.892" v="1825"/>
          <ac:inkMkLst>
            <pc:docMk/>
            <pc:sldMk cId="4020854339" sldId="357"/>
            <ac:inkMk id="25" creationId="{4898F851-2911-ADA9-7C5B-DDB71FD8CAD9}"/>
          </ac:inkMkLst>
        </pc:inkChg>
        <pc:inkChg chg="add">
          <ac:chgData name="Guest User" userId="" providerId="Windows Live" clId="Web-{E9E5422A-8B8D-459D-B169-178B7A95FC12}" dt="2023-06-21T18:31:49.112" v="1826"/>
          <ac:inkMkLst>
            <pc:docMk/>
            <pc:sldMk cId="4020854339" sldId="357"/>
            <ac:inkMk id="26" creationId="{92C45CEF-FBEF-1010-CD65-7185F84FC67F}"/>
          </ac:inkMkLst>
        </pc:inkChg>
        <pc:inkChg chg="add">
          <ac:chgData name="Guest User" userId="" providerId="Windows Live" clId="Web-{E9E5422A-8B8D-459D-B169-178B7A95FC12}" dt="2023-06-21T18:31:51.049" v="1827"/>
          <ac:inkMkLst>
            <pc:docMk/>
            <pc:sldMk cId="4020854339" sldId="357"/>
            <ac:inkMk id="27" creationId="{8753029D-E4CC-59AC-75FC-86B403D8A6B5}"/>
          </ac:inkMkLst>
        </pc:inkChg>
        <pc:inkChg chg="add">
          <ac:chgData name="Guest User" userId="" providerId="Windows Live" clId="Web-{E9E5422A-8B8D-459D-B169-178B7A95FC12}" dt="2023-06-21T18:31:52.315" v="1828"/>
          <ac:inkMkLst>
            <pc:docMk/>
            <pc:sldMk cId="4020854339" sldId="357"/>
            <ac:inkMk id="28" creationId="{69948968-063E-C871-2A2B-CB062089BEC9}"/>
          </ac:inkMkLst>
        </pc:inkChg>
        <pc:inkChg chg="add">
          <ac:chgData name="Guest User" userId="" providerId="Windows Live" clId="Web-{E9E5422A-8B8D-459D-B169-178B7A95FC12}" dt="2023-06-21T18:31:52.315" v="1829"/>
          <ac:inkMkLst>
            <pc:docMk/>
            <pc:sldMk cId="4020854339" sldId="357"/>
            <ac:inkMk id="29" creationId="{27377790-4780-AD11-377B-F69EF047F649}"/>
          </ac:inkMkLst>
        </pc:inkChg>
        <pc:inkChg chg="add">
          <ac:chgData name="Guest User" userId="" providerId="Windows Live" clId="Web-{E9E5422A-8B8D-459D-B169-178B7A95FC12}" dt="2023-06-21T18:31:52.315" v="1830"/>
          <ac:inkMkLst>
            <pc:docMk/>
            <pc:sldMk cId="4020854339" sldId="357"/>
            <ac:inkMk id="30" creationId="{431D8F15-DBB3-88C3-72A1-227EF17007DF}"/>
          </ac:inkMkLst>
        </pc:inkChg>
        <pc:inkChg chg="add">
          <ac:chgData name="Guest User" userId="" providerId="Windows Live" clId="Web-{E9E5422A-8B8D-459D-B169-178B7A95FC12}" dt="2023-06-21T18:31:52.330" v="1831"/>
          <ac:inkMkLst>
            <pc:docMk/>
            <pc:sldMk cId="4020854339" sldId="357"/>
            <ac:inkMk id="31" creationId="{2B0D1676-D0D5-E039-AB6D-D11EC3C11B5D}"/>
          </ac:inkMkLst>
        </pc:inkChg>
        <pc:inkChg chg="add del">
          <ac:chgData name="Guest User" userId="" providerId="Windows Live" clId="Web-{E9E5422A-8B8D-459D-B169-178B7A95FC12}" dt="2023-06-21T18:32:24.800" v="1839"/>
          <ac:inkMkLst>
            <pc:docMk/>
            <pc:sldMk cId="4020854339" sldId="357"/>
            <ac:inkMk id="32" creationId="{CF302405-C50A-86D1-2786-C344871B3E54}"/>
          </ac:inkMkLst>
        </pc:inkChg>
        <pc:inkChg chg="add del">
          <ac:chgData name="Guest User" userId="" providerId="Windows Live" clId="Web-{E9E5422A-8B8D-459D-B169-178B7A95FC12}" dt="2023-06-21T18:32:15.706" v="1838"/>
          <ac:inkMkLst>
            <pc:docMk/>
            <pc:sldMk cId="4020854339" sldId="357"/>
            <ac:inkMk id="33" creationId="{97060247-816E-65C8-FFE5-3D7C37374B84}"/>
          </ac:inkMkLst>
        </pc:inkChg>
        <pc:inkChg chg="add del">
          <ac:chgData name="Guest User" userId="" providerId="Windows Live" clId="Web-{E9E5422A-8B8D-459D-B169-178B7A95FC12}" dt="2023-06-21T18:32:15.706" v="1837"/>
          <ac:inkMkLst>
            <pc:docMk/>
            <pc:sldMk cId="4020854339" sldId="357"/>
            <ac:inkMk id="34" creationId="{C7AC3E04-36EA-283C-4BBA-7E8254031EF6}"/>
          </ac:inkMkLst>
        </pc:inkChg>
        <pc:inkChg chg="add del">
          <ac:chgData name="Guest User" userId="" providerId="Windows Live" clId="Web-{E9E5422A-8B8D-459D-B169-178B7A95FC12}" dt="2023-06-21T18:32:15.706" v="1836"/>
          <ac:inkMkLst>
            <pc:docMk/>
            <pc:sldMk cId="4020854339" sldId="357"/>
            <ac:inkMk id="35" creationId="{8B0102BF-D3B4-96FE-14B1-BBFCBB02F9F4}"/>
          </ac:inkMkLst>
        </pc:inkChg>
        <pc:inkChg chg="add del">
          <ac:chgData name="Guest User" userId="" providerId="Windows Live" clId="Web-{E9E5422A-8B8D-459D-B169-178B7A95FC12}" dt="2023-06-21T18:32:35.441" v="1843"/>
          <ac:inkMkLst>
            <pc:docMk/>
            <pc:sldMk cId="4020854339" sldId="357"/>
            <ac:inkMk id="36" creationId="{D0C12023-D79E-240D-13B2-94CF908E426B}"/>
          </ac:inkMkLst>
        </pc:inkChg>
        <pc:inkChg chg="add del">
          <ac:chgData name="Guest User" userId="" providerId="Windows Live" clId="Web-{E9E5422A-8B8D-459D-B169-178B7A95FC12}" dt="2023-06-21T18:32:35.441" v="1842"/>
          <ac:inkMkLst>
            <pc:docMk/>
            <pc:sldMk cId="4020854339" sldId="357"/>
            <ac:inkMk id="37" creationId="{9C5287C3-BD4A-50FC-A45B-D1B7BE36486A}"/>
          </ac:inkMkLst>
        </pc:inkChg>
        <pc:inkChg chg="add del">
          <ac:chgData name="Guest User" userId="" providerId="Windows Live" clId="Web-{E9E5422A-8B8D-459D-B169-178B7A95FC12}" dt="2023-06-21T18:32:54.035" v="1850"/>
          <ac:inkMkLst>
            <pc:docMk/>
            <pc:sldMk cId="4020854339" sldId="357"/>
            <ac:inkMk id="39" creationId="{81CF13FD-FABA-4578-3F04-902B4CCBF308}"/>
          </ac:inkMkLst>
        </pc:inkChg>
        <pc:inkChg chg="add del">
          <ac:chgData name="Guest User" userId="" providerId="Windows Live" clId="Web-{E9E5422A-8B8D-459D-B169-178B7A95FC12}" dt="2023-06-21T18:32:54.035" v="1849"/>
          <ac:inkMkLst>
            <pc:docMk/>
            <pc:sldMk cId="4020854339" sldId="357"/>
            <ac:inkMk id="40" creationId="{1EDAB28C-9D35-88C2-2C62-6B8C3C9677CC}"/>
          </ac:inkMkLst>
        </pc:inkChg>
        <pc:inkChg chg="add del">
          <ac:chgData name="Guest User" userId="" providerId="Windows Live" clId="Web-{E9E5422A-8B8D-459D-B169-178B7A95FC12}" dt="2023-06-21T18:32:51.660" v="1848"/>
          <ac:inkMkLst>
            <pc:docMk/>
            <pc:sldMk cId="4020854339" sldId="357"/>
            <ac:inkMk id="41" creationId="{53E35AC0-5BCE-58EE-349B-C9B2F0C318A6}"/>
          </ac:inkMkLst>
        </pc:inkChg>
        <pc:inkChg chg="add del">
          <ac:chgData name="Guest User" userId="" providerId="Windows Live" clId="Web-{E9E5422A-8B8D-459D-B169-178B7A95FC12}" dt="2023-06-21T18:33:03.317" v="1852"/>
          <ac:inkMkLst>
            <pc:docMk/>
            <pc:sldMk cId="4020854339" sldId="357"/>
            <ac:inkMk id="42" creationId="{28049950-0A2D-81A3-1887-6BCED2402DA6}"/>
          </ac:inkMkLst>
        </pc:inkChg>
        <pc:inkChg chg="add">
          <ac:chgData name="Guest User" userId="" providerId="Windows Live" clId="Web-{E9E5422A-8B8D-459D-B169-178B7A95FC12}" dt="2023-06-21T18:33:15.958" v="1853"/>
          <ac:inkMkLst>
            <pc:docMk/>
            <pc:sldMk cId="4020854339" sldId="357"/>
            <ac:inkMk id="43" creationId="{6E5A4677-1B0B-C790-392E-96415747FCEE}"/>
          </ac:inkMkLst>
        </pc:inkChg>
        <pc:inkChg chg="add del">
          <ac:chgData name="Guest User" userId="" providerId="Windows Live" clId="Web-{E9E5422A-8B8D-459D-B169-178B7A95FC12}" dt="2023-06-21T18:33:38.865" v="1857"/>
          <ac:inkMkLst>
            <pc:docMk/>
            <pc:sldMk cId="4020854339" sldId="357"/>
            <ac:inkMk id="44" creationId="{95DF54E1-4D5B-9F6B-7A2A-804ED5E9EBBC}"/>
          </ac:inkMkLst>
        </pc:inkChg>
        <pc:inkChg chg="add del">
          <ac:chgData name="Guest User" userId="" providerId="Windows Live" clId="Web-{E9E5422A-8B8D-459D-B169-178B7A95FC12}" dt="2023-06-21T18:33:31.880" v="1856"/>
          <ac:inkMkLst>
            <pc:docMk/>
            <pc:sldMk cId="4020854339" sldId="357"/>
            <ac:inkMk id="45" creationId="{819D4B7F-0FC9-CE92-A2F5-CD5231E8F3FB}"/>
          </ac:inkMkLst>
        </pc:inkChg>
        <pc:inkChg chg="add del">
          <ac:chgData name="Guest User" userId="" providerId="Windows Live" clId="Web-{E9E5422A-8B8D-459D-B169-178B7A95FC12}" dt="2023-06-21T18:33:54.147" v="1859"/>
          <ac:inkMkLst>
            <pc:docMk/>
            <pc:sldMk cId="4020854339" sldId="357"/>
            <ac:inkMk id="46" creationId="{51A2FB4D-AB57-AA7A-7494-E2F9818B532E}"/>
          </ac:inkMkLst>
        </pc:inkChg>
        <pc:inkChg chg="add">
          <ac:chgData name="Guest User" userId="" providerId="Windows Live" clId="Web-{E9E5422A-8B8D-459D-B169-178B7A95FC12}" dt="2023-06-21T18:53:50.778" v="2105"/>
          <ac:inkMkLst>
            <pc:docMk/>
            <pc:sldMk cId="4020854339" sldId="357"/>
            <ac:inkMk id="48" creationId="{6FC49A36-580D-E46A-C5C7-443B5BCF9880}"/>
          </ac:inkMkLst>
        </pc:inkChg>
      </pc:sldChg>
      <pc:sldChg chg="addSp delSp modSp new mod ord modClrScheme chgLayout">
        <pc:chgData name="Guest User" userId="" providerId="Windows Live" clId="Web-{E9E5422A-8B8D-459D-B169-178B7A95FC12}" dt="2023-06-21T20:04:11.206" v="2875" actId="20577"/>
        <pc:sldMkLst>
          <pc:docMk/>
          <pc:sldMk cId="3091697080" sldId="358"/>
        </pc:sldMkLst>
        <pc:spChg chg="del">
          <ac:chgData name="Guest User" userId="" providerId="Windows Live" clId="Web-{E9E5422A-8B8D-459D-B169-178B7A95FC12}" dt="2023-06-21T17:25:09.269" v="1108"/>
          <ac:spMkLst>
            <pc:docMk/>
            <pc:sldMk cId="3091697080" sldId="358"/>
            <ac:spMk id="2" creationId="{7DCCE99D-7DE1-89A1-AAF1-CDAB6F728167}"/>
          </ac:spMkLst>
        </pc:spChg>
        <pc:spChg chg="del">
          <ac:chgData name="Guest User" userId="" providerId="Windows Live" clId="Web-{E9E5422A-8B8D-459D-B169-178B7A95FC12}" dt="2023-06-21T17:25:12.332" v="1109"/>
          <ac:spMkLst>
            <pc:docMk/>
            <pc:sldMk cId="3091697080" sldId="358"/>
            <ac:spMk id="3" creationId="{966B3EF3-48A9-9F06-1387-76CAED32507E}"/>
          </ac:spMkLst>
        </pc:spChg>
        <pc:spChg chg="del">
          <ac:chgData name="Guest User" userId="" providerId="Windows Live" clId="Web-{E9E5422A-8B8D-459D-B169-178B7A95FC12}" dt="2023-06-21T17:25:15.488" v="1110"/>
          <ac:spMkLst>
            <pc:docMk/>
            <pc:sldMk cId="3091697080" sldId="358"/>
            <ac:spMk id="4" creationId="{EA4B6B16-5556-A657-1574-36F4BD15AD71}"/>
          </ac:spMkLst>
        </pc:spChg>
        <pc:spChg chg="mod ord">
          <ac:chgData name="Guest User" userId="" providerId="Windows Live" clId="Web-{E9E5422A-8B8D-459D-B169-178B7A95FC12}" dt="2023-06-21T18:38:56.250" v="1915"/>
          <ac:spMkLst>
            <pc:docMk/>
            <pc:sldMk cId="3091697080" sldId="358"/>
            <ac:spMk id="5" creationId="{CBDBA1CE-CCA2-4C00-46C5-AA4E7B500160}"/>
          </ac:spMkLst>
        </pc:spChg>
        <pc:spChg chg="mod ord">
          <ac:chgData name="Guest User" userId="" providerId="Windows Live" clId="Web-{E9E5422A-8B8D-459D-B169-178B7A95FC12}" dt="2023-06-21T18:38:56.250" v="1915"/>
          <ac:spMkLst>
            <pc:docMk/>
            <pc:sldMk cId="3091697080" sldId="358"/>
            <ac:spMk id="6" creationId="{BD272DC4-020A-7E90-319E-79EB8AFAF5DE}"/>
          </ac:spMkLst>
        </pc:spChg>
        <pc:spChg chg="add mod">
          <ac:chgData name="Guest User" userId="" providerId="Windows Live" clId="Web-{E9E5422A-8B8D-459D-B169-178B7A95FC12}" dt="2023-06-21T20:04:11.206" v="2875" actId="20577"/>
          <ac:spMkLst>
            <pc:docMk/>
            <pc:sldMk cId="3091697080" sldId="358"/>
            <ac:spMk id="7" creationId="{6BE1786A-315D-BB8F-BD5D-E349585386F6}"/>
          </ac:spMkLst>
        </pc:spChg>
      </pc:sldChg>
      <pc:sldChg chg="add del replId">
        <pc:chgData name="Guest User" userId="" providerId="Windows Live" clId="Web-{E9E5422A-8B8D-459D-B169-178B7A95FC12}" dt="2023-06-21T16:40:32.484" v="962"/>
        <pc:sldMkLst>
          <pc:docMk/>
          <pc:sldMk cId="3850415368" sldId="358"/>
        </pc:sldMkLst>
      </pc:sldChg>
      <pc:sldChg chg="add del replId">
        <pc:chgData name="Guest User" userId="" providerId="Windows Live" clId="Web-{E9E5422A-8B8D-459D-B169-178B7A95FC12}" dt="2023-06-21T16:40:33.859" v="963"/>
        <pc:sldMkLst>
          <pc:docMk/>
          <pc:sldMk cId="876716682" sldId="359"/>
        </pc:sldMkLst>
      </pc:sldChg>
      <pc:sldChg chg="addSp delSp modSp new mod setBg">
        <pc:chgData name="Guest User" userId="" providerId="Windows Live" clId="Web-{E9E5422A-8B8D-459D-B169-178B7A95FC12}" dt="2023-06-21T19:25:45.650" v="2450"/>
        <pc:sldMkLst>
          <pc:docMk/>
          <pc:sldMk cId="2560667345" sldId="359"/>
        </pc:sldMkLst>
        <pc:spChg chg="del">
          <ac:chgData name="Guest User" userId="" providerId="Windows Live" clId="Web-{E9E5422A-8B8D-459D-B169-178B7A95FC12}" dt="2023-06-21T19:00:20.180" v="2147"/>
          <ac:spMkLst>
            <pc:docMk/>
            <pc:sldMk cId="2560667345" sldId="359"/>
            <ac:spMk id="2" creationId="{129B7B12-675B-BC98-DA61-9ED101BA877C}"/>
          </ac:spMkLst>
        </pc:spChg>
        <pc:spChg chg="del">
          <ac:chgData name="Guest User" userId="" providerId="Windows Live" clId="Web-{E9E5422A-8B8D-459D-B169-178B7A95FC12}" dt="2023-06-21T19:00:22.446" v="2148"/>
          <ac:spMkLst>
            <pc:docMk/>
            <pc:sldMk cId="2560667345" sldId="359"/>
            <ac:spMk id="3" creationId="{D7AD3210-74EC-FBFD-D7C3-DA38E3E59C3E}"/>
          </ac:spMkLst>
        </pc:spChg>
        <pc:spChg chg="del">
          <ac:chgData name="Guest User" userId="" providerId="Windows Live" clId="Web-{E9E5422A-8B8D-459D-B169-178B7A95FC12}" dt="2023-06-21T19:00:24.446" v="2149"/>
          <ac:spMkLst>
            <pc:docMk/>
            <pc:sldMk cId="2560667345" sldId="359"/>
            <ac:spMk id="4" creationId="{EBC1E3E2-FDD3-E738-B7C3-E67DD5F0C305}"/>
          </ac:spMkLst>
        </pc:spChg>
        <pc:spChg chg="add mod">
          <ac:chgData name="Guest User" userId="" providerId="Windows Live" clId="Web-{E9E5422A-8B8D-459D-B169-178B7A95FC12}" dt="2023-06-21T19:25:45.650" v="2450"/>
          <ac:spMkLst>
            <pc:docMk/>
            <pc:sldMk cId="2560667345" sldId="359"/>
            <ac:spMk id="6" creationId="{881D9A4E-1B34-15F1-DED9-A5C87C612DA1}"/>
          </ac:spMkLst>
        </pc:spChg>
        <pc:spChg chg="add del mod ord">
          <ac:chgData name="Guest User" userId="" providerId="Windows Live" clId="Web-{E9E5422A-8B8D-459D-B169-178B7A95FC12}" dt="2023-06-21T19:25:45.650" v="2450"/>
          <ac:spMkLst>
            <pc:docMk/>
            <pc:sldMk cId="2560667345" sldId="359"/>
            <ac:spMk id="7" creationId="{4E6243F0-8975-8414-A715-8C954FE6239F}"/>
          </ac:spMkLst>
        </pc:spChg>
        <pc:spChg chg="add del">
          <ac:chgData name="Guest User" userId="" providerId="Windows Live" clId="Web-{E9E5422A-8B8D-459D-B169-178B7A95FC12}" dt="2023-06-21T19:01:18.292" v="2153"/>
          <ac:spMkLst>
            <pc:docMk/>
            <pc:sldMk cId="2560667345" sldId="359"/>
            <ac:spMk id="10" creationId="{F3060C83-F051-4F0E-ABAD-AA0DFC48B218}"/>
          </ac:spMkLst>
        </pc:spChg>
        <pc:spChg chg="add del">
          <ac:chgData name="Guest User" userId="" providerId="Windows Live" clId="Web-{E9E5422A-8B8D-459D-B169-178B7A95FC12}" dt="2023-06-21T19:01:18.292" v="2153"/>
          <ac:spMkLst>
            <pc:docMk/>
            <pc:sldMk cId="2560667345" sldId="359"/>
            <ac:spMk id="12" creationId="{83C98ABE-055B-441F-B07E-44F97F083C39}"/>
          </ac:spMkLst>
        </pc:spChg>
        <pc:spChg chg="add del">
          <ac:chgData name="Guest User" userId="" providerId="Windows Live" clId="Web-{E9E5422A-8B8D-459D-B169-178B7A95FC12}" dt="2023-06-21T19:01:18.292" v="2153"/>
          <ac:spMkLst>
            <pc:docMk/>
            <pc:sldMk cId="2560667345" sldId="359"/>
            <ac:spMk id="14" creationId="{29FDB030-9B49-4CED-8CCD-4D99382388AC}"/>
          </ac:spMkLst>
        </pc:spChg>
        <pc:spChg chg="add del">
          <ac:chgData name="Guest User" userId="" providerId="Windows Live" clId="Web-{E9E5422A-8B8D-459D-B169-178B7A95FC12}" dt="2023-06-21T19:01:18.292" v="2153"/>
          <ac:spMkLst>
            <pc:docMk/>
            <pc:sldMk cId="2560667345" sldId="359"/>
            <ac:spMk id="16" creationId="{3783CA14-24A1-485C-8B30-D6A5D87987AD}"/>
          </ac:spMkLst>
        </pc:spChg>
        <pc:spChg chg="add del">
          <ac:chgData name="Guest User" userId="" providerId="Windows Live" clId="Web-{E9E5422A-8B8D-459D-B169-178B7A95FC12}" dt="2023-06-21T19:01:18.292" v="2153"/>
          <ac:spMkLst>
            <pc:docMk/>
            <pc:sldMk cId="2560667345" sldId="359"/>
            <ac:spMk id="18" creationId="{9A97C86A-04D6-40F7-AE84-31AB43E6A846}"/>
          </ac:spMkLst>
        </pc:spChg>
        <pc:spChg chg="add del">
          <ac:chgData name="Guest User" userId="" providerId="Windows Live" clId="Web-{E9E5422A-8B8D-459D-B169-178B7A95FC12}" dt="2023-06-21T19:01:18.292" v="2153"/>
          <ac:spMkLst>
            <pc:docMk/>
            <pc:sldMk cId="2560667345" sldId="359"/>
            <ac:spMk id="20" creationId="{FF9F2414-84E8-453E-B1F3-389FDE8192D9}"/>
          </ac:spMkLst>
        </pc:spChg>
        <pc:spChg chg="add del">
          <ac:chgData name="Guest User" userId="" providerId="Windows Live" clId="Web-{E9E5422A-8B8D-459D-B169-178B7A95FC12}" dt="2023-06-21T19:01:18.292" v="2153"/>
          <ac:spMkLst>
            <pc:docMk/>
            <pc:sldMk cId="2560667345" sldId="359"/>
            <ac:spMk id="22" creationId="{3ECA69A1-7536-43AC-85EF-C7106179F5ED}"/>
          </ac:spMkLst>
        </pc:spChg>
        <pc:spChg chg="add del">
          <ac:chgData name="Guest User" userId="" providerId="Windows Live" clId="Web-{E9E5422A-8B8D-459D-B169-178B7A95FC12}" dt="2023-06-21T19:01:22.182" v="2155"/>
          <ac:spMkLst>
            <pc:docMk/>
            <pc:sldMk cId="2560667345" sldId="359"/>
            <ac:spMk id="24" creationId="{7BDAC5B6-20CE-447F-8BA1-F2274AC7AE5B}"/>
          </ac:spMkLst>
        </pc:spChg>
        <pc:spChg chg="add del">
          <ac:chgData name="Guest User" userId="" providerId="Windows Live" clId="Web-{E9E5422A-8B8D-459D-B169-178B7A95FC12}" dt="2023-06-21T19:01:22.182" v="2155"/>
          <ac:spMkLst>
            <pc:docMk/>
            <pc:sldMk cId="2560667345" sldId="359"/>
            <ac:spMk id="25" creationId="{D1D22B31-BF8F-446B-9009-8A251FB177CB}"/>
          </ac:spMkLst>
        </pc:spChg>
        <pc:spChg chg="add del">
          <ac:chgData name="Guest User" userId="" providerId="Windows Live" clId="Web-{E9E5422A-8B8D-459D-B169-178B7A95FC12}" dt="2023-06-21T19:01:46.714" v="2160"/>
          <ac:spMkLst>
            <pc:docMk/>
            <pc:sldMk cId="2560667345" sldId="359"/>
            <ac:spMk id="27" creationId="{01D0AF59-99C3-4251-AB9A-C966C6AD4400}"/>
          </ac:spMkLst>
        </pc:spChg>
        <pc:spChg chg="add del">
          <ac:chgData name="Guest User" userId="" providerId="Windows Live" clId="Web-{E9E5422A-8B8D-459D-B169-178B7A95FC12}" dt="2023-06-21T19:01:46.714" v="2160"/>
          <ac:spMkLst>
            <pc:docMk/>
            <pc:sldMk cId="2560667345" sldId="359"/>
            <ac:spMk id="28" creationId="{1855405F-37A2-4869-9154-F8BE3BECE6C3}"/>
          </ac:spMkLst>
        </pc:spChg>
        <pc:spChg chg="add del">
          <ac:chgData name="Guest User" userId="" providerId="Windows Live" clId="Web-{E9E5422A-8B8D-459D-B169-178B7A95FC12}" dt="2023-06-21T19:13:11.423" v="2241"/>
          <ac:spMkLst>
            <pc:docMk/>
            <pc:sldMk cId="2560667345" sldId="359"/>
            <ac:spMk id="33" creationId="{F3060C83-F051-4F0E-ABAD-AA0DFC48B218}"/>
          </ac:spMkLst>
        </pc:spChg>
        <pc:spChg chg="add del">
          <ac:chgData name="Guest User" userId="" providerId="Windows Live" clId="Web-{E9E5422A-8B8D-459D-B169-178B7A95FC12}" dt="2023-06-21T19:13:11.423" v="2241"/>
          <ac:spMkLst>
            <pc:docMk/>
            <pc:sldMk cId="2560667345" sldId="359"/>
            <ac:spMk id="35" creationId="{83C98ABE-055B-441F-B07E-44F97F083C39}"/>
          </ac:spMkLst>
        </pc:spChg>
        <pc:spChg chg="add del">
          <ac:chgData name="Guest User" userId="" providerId="Windows Live" clId="Web-{E9E5422A-8B8D-459D-B169-178B7A95FC12}" dt="2023-06-21T19:13:11.423" v="2241"/>
          <ac:spMkLst>
            <pc:docMk/>
            <pc:sldMk cId="2560667345" sldId="359"/>
            <ac:spMk id="37" creationId="{29FDB030-9B49-4CED-8CCD-4D99382388AC}"/>
          </ac:spMkLst>
        </pc:spChg>
        <pc:spChg chg="add del">
          <ac:chgData name="Guest User" userId="" providerId="Windows Live" clId="Web-{E9E5422A-8B8D-459D-B169-178B7A95FC12}" dt="2023-06-21T19:13:11.423" v="2241"/>
          <ac:spMkLst>
            <pc:docMk/>
            <pc:sldMk cId="2560667345" sldId="359"/>
            <ac:spMk id="39" creationId="{3783CA14-24A1-485C-8B30-D6A5D87987AD}"/>
          </ac:spMkLst>
        </pc:spChg>
        <pc:spChg chg="add del">
          <ac:chgData name="Guest User" userId="" providerId="Windows Live" clId="Web-{E9E5422A-8B8D-459D-B169-178B7A95FC12}" dt="2023-06-21T19:13:11.423" v="2241"/>
          <ac:spMkLst>
            <pc:docMk/>
            <pc:sldMk cId="2560667345" sldId="359"/>
            <ac:spMk id="41" creationId="{9A97C86A-04D6-40F7-AE84-31AB43E6A846}"/>
          </ac:spMkLst>
        </pc:spChg>
        <pc:spChg chg="add del">
          <ac:chgData name="Guest User" userId="" providerId="Windows Live" clId="Web-{E9E5422A-8B8D-459D-B169-178B7A95FC12}" dt="2023-06-21T19:13:11.423" v="2241"/>
          <ac:spMkLst>
            <pc:docMk/>
            <pc:sldMk cId="2560667345" sldId="359"/>
            <ac:spMk id="43" creationId="{FF9F2414-84E8-453E-B1F3-389FDE8192D9}"/>
          </ac:spMkLst>
        </pc:spChg>
        <pc:spChg chg="add del">
          <ac:chgData name="Guest User" userId="" providerId="Windows Live" clId="Web-{E9E5422A-8B8D-459D-B169-178B7A95FC12}" dt="2023-06-21T19:13:11.423" v="2241"/>
          <ac:spMkLst>
            <pc:docMk/>
            <pc:sldMk cId="2560667345" sldId="359"/>
            <ac:spMk id="45" creationId="{3ECA69A1-7536-43AC-85EF-C7106179F5ED}"/>
          </ac:spMkLst>
        </pc:spChg>
        <pc:spChg chg="add del">
          <ac:chgData name="Guest User" userId="" providerId="Windows Live" clId="Web-{E9E5422A-8B8D-459D-B169-178B7A95FC12}" dt="2023-06-21T19:12:54.048" v="2234"/>
          <ac:spMkLst>
            <pc:docMk/>
            <pc:sldMk cId="2560667345" sldId="359"/>
            <ac:spMk id="50" creationId="{743AA782-23D1-4521-8CAD-47662984AA08}"/>
          </ac:spMkLst>
        </pc:spChg>
        <pc:spChg chg="add del">
          <ac:chgData name="Guest User" userId="" providerId="Windows Live" clId="Web-{E9E5422A-8B8D-459D-B169-178B7A95FC12}" dt="2023-06-21T19:12:54.048" v="2234"/>
          <ac:spMkLst>
            <pc:docMk/>
            <pc:sldMk cId="2560667345" sldId="359"/>
            <ac:spMk id="52" creationId="{71877DBC-BB60-40F0-AC93-2ACDBAAE60CE}"/>
          </ac:spMkLst>
        </pc:spChg>
        <pc:spChg chg="add del">
          <ac:chgData name="Guest User" userId="" providerId="Windows Live" clId="Web-{E9E5422A-8B8D-459D-B169-178B7A95FC12}" dt="2023-06-21T19:12:59.751" v="2236"/>
          <ac:spMkLst>
            <pc:docMk/>
            <pc:sldMk cId="2560667345" sldId="359"/>
            <ac:spMk id="54" creationId="{6CB927A4-E432-4310-9CD5-E89FF5063179}"/>
          </ac:spMkLst>
        </pc:spChg>
        <pc:spChg chg="add del">
          <ac:chgData name="Guest User" userId="" providerId="Windows Live" clId="Web-{E9E5422A-8B8D-459D-B169-178B7A95FC12}" dt="2023-06-21T19:12:59.751" v="2236"/>
          <ac:spMkLst>
            <pc:docMk/>
            <pc:sldMk cId="2560667345" sldId="359"/>
            <ac:spMk id="55" creationId="{327D73B4-9F5C-4A64-A179-51B9500CB8B5}"/>
          </ac:spMkLst>
        </pc:spChg>
        <pc:spChg chg="add del">
          <ac:chgData name="Guest User" userId="" providerId="Windows Live" clId="Web-{E9E5422A-8B8D-459D-B169-178B7A95FC12}" dt="2023-06-21T19:12:59.751" v="2236"/>
          <ac:spMkLst>
            <pc:docMk/>
            <pc:sldMk cId="2560667345" sldId="359"/>
            <ac:spMk id="56" creationId="{1453BF6C-B012-48B7-B4E8-6D7AC7C27D02}"/>
          </ac:spMkLst>
        </pc:spChg>
        <pc:spChg chg="add del">
          <ac:chgData name="Guest User" userId="" providerId="Windows Live" clId="Web-{E9E5422A-8B8D-459D-B169-178B7A95FC12}" dt="2023-06-21T19:12:59.751" v="2236"/>
          <ac:spMkLst>
            <pc:docMk/>
            <pc:sldMk cId="2560667345" sldId="359"/>
            <ac:spMk id="57" creationId="{C1F06963-6374-4B48-844F-071A9BAAAE02}"/>
          </ac:spMkLst>
        </pc:spChg>
        <pc:spChg chg="add del">
          <ac:chgData name="Guest User" userId="" providerId="Windows Live" clId="Web-{E9E5422A-8B8D-459D-B169-178B7A95FC12}" dt="2023-06-21T19:12:59.751" v="2236"/>
          <ac:spMkLst>
            <pc:docMk/>
            <pc:sldMk cId="2560667345" sldId="359"/>
            <ac:spMk id="58" creationId="{E3020543-B24B-4EC4-8FFC-8DD88EEA91A8}"/>
          </ac:spMkLst>
        </pc:spChg>
        <pc:spChg chg="add del">
          <ac:chgData name="Guest User" userId="" providerId="Windows Live" clId="Web-{E9E5422A-8B8D-459D-B169-178B7A95FC12}" dt="2023-06-21T19:13:04.595" v="2238"/>
          <ac:spMkLst>
            <pc:docMk/>
            <pc:sldMk cId="2560667345" sldId="359"/>
            <ac:spMk id="62" creationId="{12609869-9E80-471B-A487-A53288E0E791}"/>
          </ac:spMkLst>
        </pc:spChg>
        <pc:spChg chg="add del">
          <ac:chgData name="Guest User" userId="" providerId="Windows Live" clId="Web-{E9E5422A-8B8D-459D-B169-178B7A95FC12}" dt="2023-06-21T19:13:04.595" v="2238"/>
          <ac:spMkLst>
            <pc:docMk/>
            <pc:sldMk cId="2560667345" sldId="359"/>
            <ac:spMk id="63" creationId="{7004738A-9D34-43E8-97D2-CA0EED4F8BE0}"/>
          </ac:spMkLst>
        </pc:spChg>
        <pc:spChg chg="add del">
          <ac:chgData name="Guest User" userId="" providerId="Windows Live" clId="Web-{E9E5422A-8B8D-459D-B169-178B7A95FC12}" dt="2023-06-21T19:13:04.595" v="2238"/>
          <ac:spMkLst>
            <pc:docMk/>
            <pc:sldMk cId="2560667345" sldId="359"/>
            <ac:spMk id="64" creationId="{B8B8D07F-F13E-443E-BA68-2D26672D76B9}"/>
          </ac:spMkLst>
        </pc:spChg>
        <pc:spChg chg="add del">
          <ac:chgData name="Guest User" userId="" providerId="Windows Live" clId="Web-{E9E5422A-8B8D-459D-B169-178B7A95FC12}" dt="2023-06-21T19:13:04.595" v="2238"/>
          <ac:spMkLst>
            <pc:docMk/>
            <pc:sldMk cId="2560667345" sldId="359"/>
            <ac:spMk id="65" creationId="{2813A4FA-24A5-41ED-A534-3807D1B2F344}"/>
          </ac:spMkLst>
        </pc:spChg>
        <pc:spChg chg="add del">
          <ac:chgData name="Guest User" userId="" providerId="Windows Live" clId="Web-{E9E5422A-8B8D-459D-B169-178B7A95FC12}" dt="2023-06-21T19:13:04.595" v="2238"/>
          <ac:spMkLst>
            <pc:docMk/>
            <pc:sldMk cId="2560667345" sldId="359"/>
            <ac:spMk id="66" creationId="{C3944F27-CA70-4E84-A51A-E6BF89558979}"/>
          </ac:spMkLst>
        </pc:spChg>
        <pc:spChg chg="add del">
          <ac:chgData name="Guest User" userId="" providerId="Windows Live" clId="Web-{E9E5422A-8B8D-459D-B169-178B7A95FC12}" dt="2023-06-21T19:13:11.423" v="2240"/>
          <ac:spMkLst>
            <pc:docMk/>
            <pc:sldMk cId="2560667345" sldId="359"/>
            <ac:spMk id="68" creationId="{DBC6133C-0615-4CE4-9132-37E609A9BDFA}"/>
          </ac:spMkLst>
        </pc:spChg>
        <pc:spChg chg="add del">
          <ac:chgData name="Guest User" userId="" providerId="Windows Live" clId="Web-{E9E5422A-8B8D-459D-B169-178B7A95FC12}" dt="2023-06-21T19:13:11.423" v="2240"/>
          <ac:spMkLst>
            <pc:docMk/>
            <pc:sldMk cId="2560667345" sldId="359"/>
            <ac:spMk id="69" creationId="{169CC832-2974-4E8D-90ED-3E2941BA7336}"/>
          </ac:spMkLst>
        </pc:spChg>
        <pc:spChg chg="add del">
          <ac:chgData name="Guest User" userId="" providerId="Windows Live" clId="Web-{E9E5422A-8B8D-459D-B169-178B7A95FC12}" dt="2023-06-21T19:13:11.423" v="2240"/>
          <ac:spMkLst>
            <pc:docMk/>
            <pc:sldMk cId="2560667345" sldId="359"/>
            <ac:spMk id="70" creationId="{55222F96-971A-4F90-B841-6BAB416C7AC1}"/>
          </ac:spMkLst>
        </pc:spChg>
        <pc:spChg chg="add del">
          <ac:chgData name="Guest User" userId="" providerId="Windows Live" clId="Web-{E9E5422A-8B8D-459D-B169-178B7A95FC12}" dt="2023-06-21T19:13:11.423" v="2240"/>
          <ac:spMkLst>
            <pc:docMk/>
            <pc:sldMk cId="2560667345" sldId="359"/>
            <ac:spMk id="71" creationId="{08980754-6F4B-43C9-B9BE-127B6BED6586}"/>
          </ac:spMkLst>
        </pc:spChg>
        <pc:spChg chg="add del">
          <ac:chgData name="Guest User" userId="" providerId="Windows Live" clId="Web-{E9E5422A-8B8D-459D-B169-178B7A95FC12}" dt="2023-06-21T19:13:11.423" v="2240"/>
          <ac:spMkLst>
            <pc:docMk/>
            <pc:sldMk cId="2560667345" sldId="359"/>
            <ac:spMk id="72" creationId="{2C1BBA94-3F40-40AA-8BB9-E69E25E537C1}"/>
          </ac:spMkLst>
        </pc:spChg>
        <pc:spChg chg="add del mod">
          <ac:chgData name="Guest User" userId="" providerId="Windows Live" clId="Web-{E9E5422A-8B8D-459D-B169-178B7A95FC12}" dt="2023-06-21T19:23:01.785" v="2420"/>
          <ac:spMkLst>
            <pc:docMk/>
            <pc:sldMk cId="2560667345" sldId="359"/>
            <ac:spMk id="74" creationId="{3346177D-ADC4-4968-B747-5CFCD390B5B9}"/>
          </ac:spMkLst>
        </pc:spChg>
        <pc:spChg chg="add del">
          <ac:chgData name="Guest User" userId="" providerId="Windows Live" clId="Web-{E9E5422A-8B8D-459D-B169-178B7A95FC12}" dt="2023-06-21T19:23:01.785" v="2420"/>
          <ac:spMkLst>
            <pc:docMk/>
            <pc:sldMk cId="2560667345" sldId="359"/>
            <ac:spMk id="75" creationId="{0844A943-BF79-4FEA-ABB1-3BD54D236606}"/>
          </ac:spMkLst>
        </pc:spChg>
        <pc:spChg chg="add del">
          <ac:chgData name="Guest User" userId="" providerId="Windows Live" clId="Web-{E9E5422A-8B8D-459D-B169-178B7A95FC12}" dt="2023-06-21T19:23:01.785" v="2420"/>
          <ac:spMkLst>
            <pc:docMk/>
            <pc:sldMk cId="2560667345" sldId="359"/>
            <ac:spMk id="76" creationId="{6437CC72-F4A8-4DC3-AFAB-D22C482C8100}"/>
          </ac:spMkLst>
        </pc:spChg>
        <pc:spChg chg="add del">
          <ac:chgData name="Guest User" userId="" providerId="Windows Live" clId="Web-{E9E5422A-8B8D-459D-B169-178B7A95FC12}" dt="2023-06-21T19:22:12.534" v="2407"/>
          <ac:spMkLst>
            <pc:docMk/>
            <pc:sldMk cId="2560667345" sldId="359"/>
            <ac:spMk id="81" creationId="{743AA782-23D1-4521-8CAD-47662984AA08}"/>
          </ac:spMkLst>
        </pc:spChg>
        <pc:spChg chg="add del">
          <ac:chgData name="Guest User" userId="" providerId="Windows Live" clId="Web-{E9E5422A-8B8D-459D-B169-178B7A95FC12}" dt="2023-06-21T19:22:12.534" v="2407"/>
          <ac:spMkLst>
            <pc:docMk/>
            <pc:sldMk cId="2560667345" sldId="359"/>
            <ac:spMk id="83" creationId="{71877DBC-BB60-40F0-AC93-2ACDBAAE60CE}"/>
          </ac:spMkLst>
        </pc:spChg>
        <pc:spChg chg="add del">
          <ac:chgData name="Guest User" userId="" providerId="Windows Live" clId="Web-{E9E5422A-8B8D-459D-B169-178B7A95FC12}" dt="2023-06-21T19:22:26.644" v="2409"/>
          <ac:spMkLst>
            <pc:docMk/>
            <pc:sldMk cId="2560667345" sldId="359"/>
            <ac:spMk id="85" creationId="{6437CC72-F4A8-4DC3-AFAB-D22C482C8100}"/>
          </ac:spMkLst>
        </pc:spChg>
        <pc:spChg chg="add del">
          <ac:chgData name="Guest User" userId="" providerId="Windows Live" clId="Web-{E9E5422A-8B8D-459D-B169-178B7A95FC12}" dt="2023-06-21T19:22:26.644" v="2409"/>
          <ac:spMkLst>
            <pc:docMk/>
            <pc:sldMk cId="2560667345" sldId="359"/>
            <ac:spMk id="86" creationId="{3346177D-ADC4-4968-B747-5CFCD390B5B9}"/>
          </ac:spMkLst>
        </pc:spChg>
        <pc:spChg chg="add del">
          <ac:chgData name="Guest User" userId="" providerId="Windows Live" clId="Web-{E9E5422A-8B8D-459D-B169-178B7A95FC12}" dt="2023-06-21T19:22:26.644" v="2409"/>
          <ac:spMkLst>
            <pc:docMk/>
            <pc:sldMk cId="2560667345" sldId="359"/>
            <ac:spMk id="87" creationId="{0844A943-BF79-4FEA-ABB1-3BD54D236606}"/>
          </ac:spMkLst>
        </pc:spChg>
        <pc:spChg chg="add del">
          <ac:chgData name="Guest User" userId="" providerId="Windows Live" clId="Web-{E9E5422A-8B8D-459D-B169-178B7A95FC12}" dt="2023-06-21T19:22:36.644" v="2411"/>
          <ac:spMkLst>
            <pc:docMk/>
            <pc:sldMk cId="2560667345" sldId="359"/>
            <ac:spMk id="89" creationId="{743AA782-23D1-4521-8CAD-47662984AA08}"/>
          </ac:spMkLst>
        </pc:spChg>
        <pc:spChg chg="add del">
          <ac:chgData name="Guest User" userId="" providerId="Windows Live" clId="Web-{E9E5422A-8B8D-459D-B169-178B7A95FC12}" dt="2023-06-21T19:22:36.644" v="2411"/>
          <ac:spMkLst>
            <pc:docMk/>
            <pc:sldMk cId="2560667345" sldId="359"/>
            <ac:spMk id="90" creationId="{71877DBC-BB60-40F0-AC93-2ACDBAAE60CE}"/>
          </ac:spMkLst>
        </pc:spChg>
        <pc:spChg chg="add del">
          <ac:chgData name="Guest User" userId="" providerId="Windows Live" clId="Web-{E9E5422A-8B8D-459D-B169-178B7A95FC12}" dt="2023-06-21T19:22:47.441" v="2413"/>
          <ac:spMkLst>
            <pc:docMk/>
            <pc:sldMk cId="2560667345" sldId="359"/>
            <ac:spMk id="92" creationId="{2EB492CD-616E-47F8-933B-5E2D952A0593}"/>
          </ac:spMkLst>
        </pc:spChg>
        <pc:spChg chg="add del">
          <ac:chgData name="Guest User" userId="" providerId="Windows Live" clId="Web-{E9E5422A-8B8D-459D-B169-178B7A95FC12}" dt="2023-06-21T19:22:47.441" v="2413"/>
          <ac:spMkLst>
            <pc:docMk/>
            <pc:sldMk cId="2560667345" sldId="359"/>
            <ac:spMk id="93" creationId="{59383CF9-23B5-4335-9B21-1791C4CF1C75}"/>
          </ac:spMkLst>
        </pc:spChg>
        <pc:spChg chg="add del">
          <ac:chgData name="Guest User" userId="" providerId="Windows Live" clId="Web-{E9E5422A-8B8D-459D-B169-178B7A95FC12}" dt="2023-06-21T19:22:47.441" v="2413"/>
          <ac:spMkLst>
            <pc:docMk/>
            <pc:sldMk cId="2560667345" sldId="359"/>
            <ac:spMk id="94" creationId="{0007FE00-9498-4706-B255-6437B0252C02}"/>
          </ac:spMkLst>
        </pc:spChg>
        <pc:spChg chg="add del">
          <ac:chgData name="Guest User" userId="" providerId="Windows Live" clId="Web-{E9E5422A-8B8D-459D-B169-178B7A95FC12}" dt="2023-06-21T19:22:53.848" v="2415"/>
          <ac:spMkLst>
            <pc:docMk/>
            <pc:sldMk cId="2560667345" sldId="359"/>
            <ac:spMk id="96" creationId="{3346177D-ADC4-4968-B747-5CFCD390B5B9}"/>
          </ac:spMkLst>
        </pc:spChg>
        <pc:spChg chg="add del">
          <ac:chgData name="Guest User" userId="" providerId="Windows Live" clId="Web-{E9E5422A-8B8D-459D-B169-178B7A95FC12}" dt="2023-06-21T19:22:53.848" v="2415"/>
          <ac:spMkLst>
            <pc:docMk/>
            <pc:sldMk cId="2560667345" sldId="359"/>
            <ac:spMk id="97" creationId="{0844A943-BF79-4FEA-ABB1-3BD54D236606}"/>
          </ac:spMkLst>
        </pc:spChg>
        <pc:spChg chg="add del">
          <ac:chgData name="Guest User" userId="" providerId="Windows Live" clId="Web-{E9E5422A-8B8D-459D-B169-178B7A95FC12}" dt="2023-06-21T19:22:53.848" v="2415"/>
          <ac:spMkLst>
            <pc:docMk/>
            <pc:sldMk cId="2560667345" sldId="359"/>
            <ac:spMk id="98" creationId="{6437CC72-F4A8-4DC3-AFAB-D22C482C8100}"/>
          </ac:spMkLst>
        </pc:spChg>
        <pc:spChg chg="add del">
          <ac:chgData name="Guest User" userId="" providerId="Windows Live" clId="Web-{E9E5422A-8B8D-459D-B169-178B7A95FC12}" dt="2023-06-21T19:22:57.145" v="2417"/>
          <ac:spMkLst>
            <pc:docMk/>
            <pc:sldMk cId="2560667345" sldId="359"/>
            <ac:spMk id="100" creationId="{743AA782-23D1-4521-8CAD-47662984AA08}"/>
          </ac:spMkLst>
        </pc:spChg>
        <pc:spChg chg="add del">
          <ac:chgData name="Guest User" userId="" providerId="Windows Live" clId="Web-{E9E5422A-8B8D-459D-B169-178B7A95FC12}" dt="2023-06-21T19:22:57.145" v="2417"/>
          <ac:spMkLst>
            <pc:docMk/>
            <pc:sldMk cId="2560667345" sldId="359"/>
            <ac:spMk id="101" creationId="{650D18FE-0824-4A46-B22C-A86B52E5780A}"/>
          </ac:spMkLst>
        </pc:spChg>
        <pc:spChg chg="add del">
          <ac:chgData name="Guest User" userId="" providerId="Windows Live" clId="Web-{E9E5422A-8B8D-459D-B169-178B7A95FC12}" dt="2023-06-21T19:23:01.770" v="2419"/>
          <ac:spMkLst>
            <pc:docMk/>
            <pc:sldMk cId="2560667345" sldId="359"/>
            <ac:spMk id="103" creationId="{3346177D-ADC4-4968-B747-5CFCD390B5B9}"/>
          </ac:spMkLst>
        </pc:spChg>
        <pc:spChg chg="add del">
          <ac:chgData name="Guest User" userId="" providerId="Windows Live" clId="Web-{E9E5422A-8B8D-459D-B169-178B7A95FC12}" dt="2023-06-21T19:23:01.770" v="2419"/>
          <ac:spMkLst>
            <pc:docMk/>
            <pc:sldMk cId="2560667345" sldId="359"/>
            <ac:spMk id="104" creationId="{0844A943-BF79-4FEA-ABB1-3BD54D236606}"/>
          </ac:spMkLst>
        </pc:spChg>
        <pc:spChg chg="add del">
          <ac:chgData name="Guest User" userId="" providerId="Windows Live" clId="Web-{E9E5422A-8B8D-459D-B169-178B7A95FC12}" dt="2023-06-21T19:23:01.770" v="2419"/>
          <ac:spMkLst>
            <pc:docMk/>
            <pc:sldMk cId="2560667345" sldId="359"/>
            <ac:spMk id="105" creationId="{6437CC72-F4A8-4DC3-AFAB-D22C482C8100}"/>
          </ac:spMkLst>
        </pc:spChg>
        <pc:spChg chg="add del">
          <ac:chgData name="Guest User" userId="" providerId="Windows Live" clId="Web-{E9E5422A-8B8D-459D-B169-178B7A95FC12}" dt="2023-06-21T19:23:30.833" v="2424"/>
          <ac:spMkLst>
            <pc:docMk/>
            <pc:sldMk cId="2560667345" sldId="359"/>
            <ac:spMk id="107" creationId="{743AA782-23D1-4521-8CAD-47662984AA08}"/>
          </ac:spMkLst>
        </pc:spChg>
        <pc:spChg chg="add del">
          <ac:chgData name="Guest User" userId="" providerId="Windows Live" clId="Web-{E9E5422A-8B8D-459D-B169-178B7A95FC12}" dt="2023-06-21T19:23:30.833" v="2424"/>
          <ac:spMkLst>
            <pc:docMk/>
            <pc:sldMk cId="2560667345" sldId="359"/>
            <ac:spMk id="108" creationId="{71877DBC-BB60-40F0-AC93-2ACDBAAE60CE}"/>
          </ac:spMkLst>
        </pc:spChg>
        <pc:spChg chg="add del">
          <ac:chgData name="Guest User" userId="" providerId="Windows Live" clId="Web-{E9E5422A-8B8D-459D-B169-178B7A95FC12}" dt="2023-06-21T19:25:45.650" v="2450"/>
          <ac:spMkLst>
            <pc:docMk/>
            <pc:sldMk cId="2560667345" sldId="359"/>
            <ac:spMk id="113" creationId="{7B831B6F-405A-4B47-B9BB-5CA88F285844}"/>
          </ac:spMkLst>
        </pc:spChg>
        <pc:spChg chg="add del">
          <ac:chgData name="Guest User" userId="" providerId="Windows Live" clId="Web-{E9E5422A-8B8D-459D-B169-178B7A95FC12}" dt="2023-06-21T19:25:45.650" v="2450"/>
          <ac:spMkLst>
            <pc:docMk/>
            <pc:sldMk cId="2560667345" sldId="359"/>
            <ac:spMk id="115" creationId="{953EE71A-6488-4203-A7C4-77102FD0DCCA}"/>
          </ac:spMkLst>
        </pc:spChg>
        <pc:spChg chg="add del">
          <ac:chgData name="Guest User" userId="" providerId="Windows Live" clId="Web-{E9E5422A-8B8D-459D-B169-178B7A95FC12}" dt="2023-06-21T19:25:45.650" v="2449"/>
          <ac:spMkLst>
            <pc:docMk/>
            <pc:sldMk cId="2560667345" sldId="359"/>
            <ac:spMk id="120" creationId="{743AA782-23D1-4521-8CAD-47662984AA08}"/>
          </ac:spMkLst>
        </pc:spChg>
        <pc:spChg chg="add del">
          <ac:chgData name="Guest User" userId="" providerId="Windows Live" clId="Web-{E9E5422A-8B8D-459D-B169-178B7A95FC12}" dt="2023-06-21T19:25:45.650" v="2449"/>
          <ac:spMkLst>
            <pc:docMk/>
            <pc:sldMk cId="2560667345" sldId="359"/>
            <ac:spMk id="122" creationId="{71877DBC-BB60-40F0-AC93-2ACDBAAE60CE}"/>
          </ac:spMkLst>
        </pc:spChg>
        <pc:spChg chg="add">
          <ac:chgData name="Guest User" userId="" providerId="Windows Live" clId="Web-{E9E5422A-8B8D-459D-B169-178B7A95FC12}" dt="2023-06-21T19:25:45.650" v="2450"/>
          <ac:spMkLst>
            <pc:docMk/>
            <pc:sldMk cId="2560667345" sldId="359"/>
            <ac:spMk id="124" creationId="{2C1BBA94-3F40-40AA-8BB9-E69E25E537C1}"/>
          </ac:spMkLst>
        </pc:spChg>
        <pc:spChg chg="add">
          <ac:chgData name="Guest User" userId="" providerId="Windows Live" clId="Web-{E9E5422A-8B8D-459D-B169-178B7A95FC12}" dt="2023-06-21T19:25:45.650" v="2450"/>
          <ac:spMkLst>
            <pc:docMk/>
            <pc:sldMk cId="2560667345" sldId="359"/>
            <ac:spMk id="125" creationId="{9A724DBA-D2D9-471E-8ED7-2015DDD950DF}"/>
          </ac:spMkLst>
        </pc:spChg>
        <pc:spChg chg="add">
          <ac:chgData name="Guest User" userId="" providerId="Windows Live" clId="Web-{E9E5422A-8B8D-459D-B169-178B7A95FC12}" dt="2023-06-21T19:25:45.650" v="2450"/>
          <ac:spMkLst>
            <pc:docMk/>
            <pc:sldMk cId="2560667345" sldId="359"/>
            <ac:spMk id="126" creationId="{169CC832-2974-4E8D-90ED-3E2941BA7336}"/>
          </ac:spMkLst>
        </pc:spChg>
        <pc:spChg chg="add">
          <ac:chgData name="Guest User" userId="" providerId="Windows Live" clId="Web-{E9E5422A-8B8D-459D-B169-178B7A95FC12}" dt="2023-06-21T19:25:45.650" v="2450"/>
          <ac:spMkLst>
            <pc:docMk/>
            <pc:sldMk cId="2560667345" sldId="359"/>
            <ac:spMk id="127" creationId="{08980754-6F4B-43C9-B9BE-127B6BED6586}"/>
          </ac:spMkLst>
        </pc:spChg>
        <pc:spChg chg="add">
          <ac:chgData name="Guest User" userId="" providerId="Windows Live" clId="Web-{E9E5422A-8B8D-459D-B169-178B7A95FC12}" dt="2023-06-21T19:25:45.650" v="2450"/>
          <ac:spMkLst>
            <pc:docMk/>
            <pc:sldMk cId="2560667345" sldId="359"/>
            <ac:spMk id="128" creationId="{55222F96-971A-4F90-B841-6BAB416C7AC1}"/>
          </ac:spMkLst>
        </pc:spChg>
        <pc:picChg chg="add mod ord">
          <ac:chgData name="Guest User" userId="" providerId="Windows Live" clId="Web-{E9E5422A-8B8D-459D-B169-178B7A95FC12}" dt="2023-06-21T19:25:45.650" v="2450"/>
          <ac:picMkLst>
            <pc:docMk/>
            <pc:sldMk cId="2560667345" sldId="359"/>
            <ac:picMk id="5" creationId="{1169E2B0-2037-F808-81BD-49B080EB5B25}"/>
          </ac:picMkLst>
        </pc:picChg>
        <pc:cxnChg chg="add del">
          <ac:chgData name="Guest User" userId="" providerId="Windows Live" clId="Web-{E9E5422A-8B8D-459D-B169-178B7A95FC12}" dt="2023-06-21T19:12:59.751" v="2236"/>
          <ac:cxnSpMkLst>
            <pc:docMk/>
            <pc:sldMk cId="2560667345" sldId="359"/>
            <ac:cxnSpMk id="60" creationId="{C49DA8F6-BCC1-4447-B54C-57856834B94B}"/>
          </ac:cxnSpMkLst>
        </pc:cxnChg>
      </pc:sldChg>
      <pc:sldChg chg="modSp new del mod modClrScheme chgLayout">
        <pc:chgData name="Guest User" userId="" providerId="Windows Live" clId="Web-{E9E5422A-8B8D-459D-B169-178B7A95FC12}" dt="2023-06-21T18:59:23.726" v="2144"/>
        <pc:sldMkLst>
          <pc:docMk/>
          <pc:sldMk cId="3452783088" sldId="359"/>
        </pc:sldMkLst>
        <pc:spChg chg="mod ord">
          <ac:chgData name="Guest User" userId="" providerId="Windows Live" clId="Web-{E9E5422A-8B8D-459D-B169-178B7A95FC12}" dt="2023-06-21T18:38:56.250" v="1915"/>
          <ac:spMkLst>
            <pc:docMk/>
            <pc:sldMk cId="3452783088" sldId="359"/>
            <ac:spMk id="2" creationId="{A48903EA-D1C0-7F68-F47F-4E0E273C15B7}"/>
          </ac:spMkLst>
        </pc:spChg>
        <pc:spChg chg="mod ord">
          <ac:chgData name="Guest User" userId="" providerId="Windows Live" clId="Web-{E9E5422A-8B8D-459D-B169-178B7A95FC12}" dt="2023-06-21T18:38:56.250" v="1915"/>
          <ac:spMkLst>
            <pc:docMk/>
            <pc:sldMk cId="3452783088" sldId="359"/>
            <ac:spMk id="3" creationId="{D0AE723A-8805-0DDF-F1C9-B9DCB20BDF56}"/>
          </ac:spMkLst>
        </pc:spChg>
        <pc:spChg chg="mod ord">
          <ac:chgData name="Guest User" userId="" providerId="Windows Live" clId="Web-{E9E5422A-8B8D-459D-B169-178B7A95FC12}" dt="2023-06-21T18:38:56.250" v="1915"/>
          <ac:spMkLst>
            <pc:docMk/>
            <pc:sldMk cId="3452783088" sldId="359"/>
            <ac:spMk id="4" creationId="{E23DB351-DEE0-AA62-F636-9B58BEA18274}"/>
          </ac:spMkLst>
        </pc:spChg>
        <pc:spChg chg="mod ord">
          <ac:chgData name="Guest User" userId="" providerId="Windows Live" clId="Web-{E9E5422A-8B8D-459D-B169-178B7A95FC12}" dt="2023-06-21T18:38:56.250" v="1915"/>
          <ac:spMkLst>
            <pc:docMk/>
            <pc:sldMk cId="3452783088" sldId="359"/>
            <ac:spMk id="5" creationId="{50947735-0E08-D0EB-FCB1-8186D1370EBB}"/>
          </ac:spMkLst>
        </pc:spChg>
        <pc:spChg chg="mod ord">
          <ac:chgData name="Guest User" userId="" providerId="Windows Live" clId="Web-{E9E5422A-8B8D-459D-B169-178B7A95FC12}" dt="2023-06-21T18:38:56.250" v="1915"/>
          <ac:spMkLst>
            <pc:docMk/>
            <pc:sldMk cId="3452783088" sldId="359"/>
            <ac:spMk id="6" creationId="{D4EAADEE-4401-8DD8-575C-1B5DD2B17BBE}"/>
          </ac:spMkLst>
        </pc:spChg>
      </pc:sldChg>
      <pc:sldChg chg="add del replId">
        <pc:chgData name="Guest User" userId="" providerId="Windows Live" clId="Web-{E9E5422A-8B8D-459D-B169-178B7A95FC12}" dt="2023-06-21T16:40:35.749" v="964"/>
        <pc:sldMkLst>
          <pc:docMk/>
          <pc:sldMk cId="2654571669" sldId="360"/>
        </pc:sldMkLst>
      </pc:sldChg>
      <pc:sldChg chg="addSp delSp modSp new mod setBg">
        <pc:chgData name="Guest User" userId="" providerId="Windows Live" clId="Web-{E9E5422A-8B8D-459D-B169-178B7A95FC12}" dt="2023-06-21T20:02:15.327" v="2868" actId="20577"/>
        <pc:sldMkLst>
          <pc:docMk/>
          <pc:sldMk cId="4106367141" sldId="360"/>
        </pc:sldMkLst>
        <pc:spChg chg="del">
          <ac:chgData name="Guest User" userId="" providerId="Windows Live" clId="Web-{E9E5422A-8B8D-459D-B169-178B7A95FC12}" dt="2023-06-21T19:27:33.122" v="2452"/>
          <ac:spMkLst>
            <pc:docMk/>
            <pc:sldMk cId="4106367141" sldId="360"/>
            <ac:spMk id="2" creationId="{49B20105-BF2B-ADCC-5F4F-8193D0F31EB9}"/>
          </ac:spMkLst>
        </pc:spChg>
        <pc:spChg chg="del">
          <ac:chgData name="Guest User" userId="" providerId="Windows Live" clId="Web-{E9E5422A-8B8D-459D-B169-178B7A95FC12}" dt="2023-06-21T19:27:36.060" v="2453"/>
          <ac:spMkLst>
            <pc:docMk/>
            <pc:sldMk cId="4106367141" sldId="360"/>
            <ac:spMk id="3" creationId="{E54CDD6A-354A-983F-60AA-360B2815DC74}"/>
          </ac:spMkLst>
        </pc:spChg>
        <pc:spChg chg="del">
          <ac:chgData name="Guest User" userId="" providerId="Windows Live" clId="Web-{E9E5422A-8B8D-459D-B169-178B7A95FC12}" dt="2023-06-21T19:27:40.450" v="2454"/>
          <ac:spMkLst>
            <pc:docMk/>
            <pc:sldMk cId="4106367141" sldId="360"/>
            <ac:spMk id="4" creationId="{BB104961-BE07-9A12-C9AC-FB01E832D35B}"/>
          </ac:spMkLst>
        </pc:spChg>
        <pc:spChg chg="mod">
          <ac:chgData name="Guest User" userId="" providerId="Windows Live" clId="Web-{E9E5422A-8B8D-459D-B169-178B7A95FC12}" dt="2023-06-21T19:32:02.958" v="2480"/>
          <ac:spMkLst>
            <pc:docMk/>
            <pc:sldMk cId="4106367141" sldId="360"/>
            <ac:spMk id="5" creationId="{00D15CE3-6E9A-4EED-A2C7-D2F487C77397}"/>
          </ac:spMkLst>
        </pc:spChg>
        <pc:spChg chg="mod">
          <ac:chgData name="Guest User" userId="" providerId="Windows Live" clId="Web-{E9E5422A-8B8D-459D-B169-178B7A95FC12}" dt="2023-06-21T19:32:02.958" v="2480"/>
          <ac:spMkLst>
            <pc:docMk/>
            <pc:sldMk cId="4106367141" sldId="360"/>
            <ac:spMk id="6" creationId="{844F7ABE-DC6C-C993-DD88-B333D399DD69}"/>
          </ac:spMkLst>
        </pc:spChg>
        <pc:spChg chg="add del mod">
          <ac:chgData name="Guest User" userId="" providerId="Windows Live" clId="Web-{E9E5422A-8B8D-459D-B169-178B7A95FC12}" dt="2023-06-21T20:02:00.811" v="2867" actId="20577"/>
          <ac:spMkLst>
            <pc:docMk/>
            <pc:sldMk cId="4106367141" sldId="360"/>
            <ac:spMk id="8" creationId="{A67EAC6D-2817-0B75-262A-88F7C5B6713D}"/>
          </ac:spMkLst>
        </pc:spChg>
        <pc:spChg chg="add del mod">
          <ac:chgData name="Guest User" userId="" providerId="Windows Live" clId="Web-{E9E5422A-8B8D-459D-B169-178B7A95FC12}" dt="2023-06-21T19:33:25.742" v="2494"/>
          <ac:spMkLst>
            <pc:docMk/>
            <pc:sldMk cId="4106367141" sldId="360"/>
            <ac:spMk id="9" creationId="{9164B61D-CD8D-7462-6847-0C4710DD9849}"/>
          </ac:spMkLst>
        </pc:spChg>
        <pc:spChg chg="add mod">
          <ac:chgData name="Guest User" userId="" providerId="Windows Live" clId="Web-{E9E5422A-8B8D-459D-B169-178B7A95FC12}" dt="2023-06-21T20:00:13.995" v="2851" actId="1076"/>
          <ac:spMkLst>
            <pc:docMk/>
            <pc:sldMk cId="4106367141" sldId="360"/>
            <ac:spMk id="11" creationId="{70CF0483-CA32-64AC-0FE1-D39F4C75588C}"/>
          </ac:spMkLst>
        </pc:spChg>
        <pc:spChg chg="add del mod">
          <ac:chgData name="Guest User" userId="" providerId="Windows Live" clId="Web-{E9E5422A-8B8D-459D-B169-178B7A95FC12}" dt="2023-06-21T19:59:05.806" v="2848"/>
          <ac:spMkLst>
            <pc:docMk/>
            <pc:sldMk cId="4106367141" sldId="360"/>
            <ac:spMk id="12" creationId="{80F1B545-AEED-2F68-51B8-7EDF7A1CB48F}"/>
          </ac:spMkLst>
        </pc:spChg>
        <pc:spChg chg="add">
          <ac:chgData name="Guest User" userId="" providerId="Windows Live" clId="Web-{E9E5422A-8B8D-459D-B169-178B7A95FC12}" dt="2023-06-21T19:32:02.958" v="2480"/>
          <ac:spMkLst>
            <pc:docMk/>
            <pc:sldMk cId="4106367141" sldId="360"/>
            <ac:spMk id="13" creationId="{86FF76B9-219D-4469-AF87-0236D29032F1}"/>
          </ac:spMkLst>
        </pc:spChg>
        <pc:spChg chg="add mod">
          <ac:chgData name="Guest User" userId="" providerId="Windows Live" clId="Web-{E9E5422A-8B8D-459D-B169-178B7A95FC12}" dt="2023-06-21T20:02:15.327" v="2868" actId="20577"/>
          <ac:spMkLst>
            <pc:docMk/>
            <pc:sldMk cId="4106367141" sldId="360"/>
            <ac:spMk id="18" creationId="{9D50C335-F85E-AAD0-E420-823FA857778E}"/>
          </ac:spMkLst>
        </pc:spChg>
        <pc:spChg chg="add">
          <ac:chgData name="Guest User" userId="" providerId="Windows Live" clId="Web-{E9E5422A-8B8D-459D-B169-178B7A95FC12}" dt="2023-06-21T19:32:02.958" v="2480"/>
          <ac:spMkLst>
            <pc:docMk/>
            <pc:sldMk cId="4106367141" sldId="360"/>
            <ac:spMk id="19" creationId="{2E80C965-DB6D-4F81-9E9E-B027384D0BD6}"/>
          </ac:spMkLst>
        </pc:spChg>
        <pc:spChg chg="add">
          <ac:chgData name="Guest User" userId="" providerId="Windows Live" clId="Web-{E9E5422A-8B8D-459D-B169-178B7A95FC12}" dt="2023-06-21T19:32:02.958" v="2480"/>
          <ac:spMkLst>
            <pc:docMk/>
            <pc:sldMk cId="4106367141" sldId="360"/>
            <ac:spMk id="21" creationId="{633C5E46-DAC5-4661-9C87-22B08E2A512F}"/>
          </ac:spMkLst>
        </pc:spChg>
        <pc:grpChg chg="add">
          <ac:chgData name="Guest User" userId="" providerId="Windows Live" clId="Web-{E9E5422A-8B8D-459D-B169-178B7A95FC12}" dt="2023-06-21T19:32:02.958" v="2480"/>
          <ac:grpSpMkLst>
            <pc:docMk/>
            <pc:sldMk cId="4106367141" sldId="360"/>
            <ac:grpSpMk id="15" creationId="{DB88BD78-87E1-424D-B479-C37D8E41B12E}"/>
          </ac:grpSpMkLst>
        </pc:grpChg>
        <pc:picChg chg="add mod">
          <ac:chgData name="Guest User" userId="" providerId="Windows Live" clId="Web-{E9E5422A-8B8D-459D-B169-178B7A95FC12}" dt="2023-06-21T19:32:02.958" v="2480"/>
          <ac:picMkLst>
            <pc:docMk/>
            <pc:sldMk cId="4106367141" sldId="360"/>
            <ac:picMk id="7" creationId="{1E188408-E4A0-5840-02DA-65731AEE6716}"/>
          </ac:picMkLst>
        </pc:picChg>
        <pc:picChg chg="add mod">
          <ac:chgData name="Guest User" userId="" providerId="Windows Live" clId="Web-{E9E5422A-8B8D-459D-B169-178B7A95FC12}" dt="2023-06-21T19:34:09.384" v="2496" actId="1076"/>
          <ac:picMkLst>
            <pc:docMk/>
            <pc:sldMk cId="4106367141" sldId="360"/>
            <ac:picMk id="10" creationId="{E4808905-8486-961B-D83D-B1EEC30022CA}"/>
          </ac:picMkLst>
        </pc:picChg>
        <pc:picChg chg="add mod">
          <ac:chgData name="Guest User" userId="" providerId="Windows Live" clId="Web-{E9E5422A-8B8D-459D-B169-178B7A95FC12}" dt="2023-06-21T19:59:28.494" v="2850" actId="1076"/>
          <ac:picMkLst>
            <pc:docMk/>
            <pc:sldMk cId="4106367141" sldId="360"/>
            <ac:picMk id="14" creationId="{20D38FEC-F5EE-D8FD-2C4E-91A56A8C68DB}"/>
          </ac:picMkLst>
        </pc:picChg>
      </pc:sldChg>
      <pc:sldChg chg="addSp delSp modSp new del">
        <pc:chgData name="Guest User" userId="" providerId="Windows Live" clId="Web-{E9E5422A-8B8D-459D-B169-178B7A95FC12}" dt="2023-06-21T20:04:41.879" v="2876"/>
        <pc:sldMkLst>
          <pc:docMk/>
          <pc:sldMk cId="1289777604" sldId="361"/>
        </pc:sldMkLst>
        <pc:spChg chg="del">
          <ac:chgData name="Guest User" userId="" providerId="Windows Live" clId="Web-{E9E5422A-8B8D-459D-B169-178B7A95FC12}" dt="2023-06-21T19:31:04.847" v="2474"/>
          <ac:spMkLst>
            <pc:docMk/>
            <pc:sldMk cId="1289777604" sldId="361"/>
            <ac:spMk id="2" creationId="{8D47F2DB-87D8-D2D9-A804-9337B916CE96}"/>
          </ac:spMkLst>
        </pc:spChg>
        <pc:spChg chg="del">
          <ac:chgData name="Guest User" userId="" providerId="Windows Live" clId="Web-{E9E5422A-8B8D-459D-B169-178B7A95FC12}" dt="2023-06-21T19:31:06.550" v="2475"/>
          <ac:spMkLst>
            <pc:docMk/>
            <pc:sldMk cId="1289777604" sldId="361"/>
            <ac:spMk id="3" creationId="{2A89C39C-59AD-7E7B-58DD-001BCB4C5808}"/>
          </ac:spMkLst>
        </pc:spChg>
        <pc:spChg chg="del">
          <ac:chgData name="Guest User" userId="" providerId="Windows Live" clId="Web-{E9E5422A-8B8D-459D-B169-178B7A95FC12}" dt="2023-06-21T19:31:09.910" v="2476"/>
          <ac:spMkLst>
            <pc:docMk/>
            <pc:sldMk cId="1289777604" sldId="361"/>
            <ac:spMk id="4" creationId="{149DB628-DF65-3C25-873E-DAB671DA929B}"/>
          </ac:spMkLst>
        </pc:spChg>
        <pc:spChg chg="add mod">
          <ac:chgData name="Guest User" userId="" providerId="Windows Live" clId="Web-{E9E5422A-8B8D-459D-B169-178B7A95FC12}" dt="2023-06-21T19:31:23.442" v="2479" actId="1076"/>
          <ac:spMkLst>
            <pc:docMk/>
            <pc:sldMk cId="1289777604" sldId="361"/>
            <ac:spMk id="5" creationId="{51CFA319-5B20-4DB3-469C-021B62FA9228}"/>
          </ac:spMkLst>
        </pc:spChg>
      </pc:sldChg>
      <pc:sldChg chg="addSp delSp modSp add del replId">
        <pc:chgData name="Guest User" userId="" providerId="Windows Live" clId="Web-{E9E5422A-8B8D-459D-B169-178B7A95FC12}" dt="2023-06-21T17:11:51.541" v="1042"/>
        <pc:sldMkLst>
          <pc:docMk/>
          <pc:sldMk cId="1427072118" sldId="361"/>
        </pc:sldMkLst>
        <pc:spChg chg="add mod">
          <ac:chgData name="Guest User" userId="" providerId="Windows Live" clId="Web-{E9E5422A-8B8D-459D-B169-178B7A95FC12}" dt="2023-06-21T17:05:09.623" v="1024" actId="14100"/>
          <ac:spMkLst>
            <pc:docMk/>
            <pc:sldMk cId="1427072118" sldId="361"/>
            <ac:spMk id="2" creationId="{9272B22C-917F-1E47-95E3-D1B82D4CE77A}"/>
          </ac:spMkLst>
        </pc:spChg>
        <pc:spChg chg="mod">
          <ac:chgData name="Guest User" userId="" providerId="Windows Live" clId="Web-{E9E5422A-8B8D-459D-B169-178B7A95FC12}" dt="2023-06-21T17:05:28.233" v="1027" actId="20577"/>
          <ac:spMkLst>
            <pc:docMk/>
            <pc:sldMk cId="1427072118" sldId="361"/>
            <ac:spMk id="5" creationId="{9362FA67-EF50-BAA6-BFA9-94582AAFDB7C}"/>
          </ac:spMkLst>
        </pc:spChg>
        <pc:spChg chg="add del mod">
          <ac:chgData name="Guest User" userId="" providerId="Windows Live" clId="Web-{E9E5422A-8B8D-459D-B169-178B7A95FC12}" dt="2023-06-21T17:11:39.525" v="1039"/>
          <ac:spMkLst>
            <pc:docMk/>
            <pc:sldMk cId="1427072118" sldId="361"/>
            <ac:spMk id="18" creationId="{7E70911B-AAEA-47B3-D125-E6B5F9077544}"/>
          </ac:spMkLst>
        </pc:spChg>
        <pc:picChg chg="add mod">
          <ac:chgData name="Guest User" userId="" providerId="Windows Live" clId="Web-{E9E5422A-8B8D-459D-B169-178B7A95FC12}" dt="2023-06-21T16:44:42.366" v="969"/>
          <ac:picMkLst>
            <pc:docMk/>
            <pc:sldMk cId="1427072118" sldId="361"/>
            <ac:picMk id="3" creationId="{D0A5B095-3E54-16C8-67B2-AFAE77FE85B9}"/>
          </ac:picMkLst>
        </pc:picChg>
        <pc:picChg chg="add del mod">
          <ac:chgData name="Guest User" userId="" providerId="Windows Live" clId="Web-{E9E5422A-8B8D-459D-B169-178B7A95FC12}" dt="2023-06-21T17:11:48.041" v="1041"/>
          <ac:picMkLst>
            <pc:docMk/>
            <pc:sldMk cId="1427072118" sldId="361"/>
            <ac:picMk id="4" creationId="{03AB34E0-1FB4-B6C6-5E39-260C52210CAB}"/>
          </ac:picMkLst>
        </pc:picChg>
        <pc:picChg chg="add mod">
          <ac:chgData name="Guest User" userId="" providerId="Windows Live" clId="Web-{E9E5422A-8B8D-459D-B169-178B7A95FC12}" dt="2023-06-21T16:44:42.366" v="971"/>
          <ac:picMkLst>
            <pc:docMk/>
            <pc:sldMk cId="1427072118" sldId="361"/>
            <ac:picMk id="6" creationId="{A0F51BA0-94F0-C614-AAF6-B343B2D995AF}"/>
          </ac:picMkLst>
        </pc:picChg>
        <pc:picChg chg="add mod">
          <ac:chgData name="Guest User" userId="" providerId="Windows Live" clId="Web-{E9E5422A-8B8D-459D-B169-178B7A95FC12}" dt="2023-06-21T16:44:42.366" v="972"/>
          <ac:picMkLst>
            <pc:docMk/>
            <pc:sldMk cId="1427072118" sldId="361"/>
            <ac:picMk id="7" creationId="{E1119CA2-7169-F68E-E2C8-B6ED9122A02D}"/>
          </ac:picMkLst>
        </pc:picChg>
        <pc:picChg chg="add mod">
          <ac:chgData name="Guest User" userId="" providerId="Windows Live" clId="Web-{E9E5422A-8B8D-459D-B169-178B7A95FC12}" dt="2023-06-21T16:44:42.382" v="973"/>
          <ac:picMkLst>
            <pc:docMk/>
            <pc:sldMk cId="1427072118" sldId="361"/>
            <ac:picMk id="8" creationId="{08B94D76-FF85-36AE-3349-62B4EBA73BF8}"/>
          </ac:picMkLst>
        </pc:picChg>
        <pc:picChg chg="add mod">
          <ac:chgData name="Guest User" userId="" providerId="Windows Live" clId="Web-{E9E5422A-8B8D-459D-B169-178B7A95FC12}" dt="2023-06-21T16:44:42.382" v="974"/>
          <ac:picMkLst>
            <pc:docMk/>
            <pc:sldMk cId="1427072118" sldId="361"/>
            <ac:picMk id="9" creationId="{3EF6ACD8-54FF-EF7D-E2D3-96A5CC51D7F5}"/>
          </ac:picMkLst>
        </pc:picChg>
        <pc:picChg chg="add mod">
          <ac:chgData name="Guest User" userId="" providerId="Windows Live" clId="Web-{E9E5422A-8B8D-459D-B169-178B7A95FC12}" dt="2023-06-21T16:44:42.382" v="975"/>
          <ac:picMkLst>
            <pc:docMk/>
            <pc:sldMk cId="1427072118" sldId="361"/>
            <ac:picMk id="10" creationId="{5AECFFD2-9667-121C-4B7C-26CA57C1D48E}"/>
          </ac:picMkLst>
        </pc:picChg>
        <pc:picChg chg="add mod">
          <ac:chgData name="Guest User" userId="" providerId="Windows Live" clId="Web-{E9E5422A-8B8D-459D-B169-178B7A95FC12}" dt="2023-06-21T16:44:42.397" v="976"/>
          <ac:picMkLst>
            <pc:docMk/>
            <pc:sldMk cId="1427072118" sldId="361"/>
            <ac:picMk id="11" creationId="{B42BE522-E53D-AB35-9484-F242727A0403}"/>
          </ac:picMkLst>
        </pc:picChg>
        <pc:picChg chg="add mod">
          <ac:chgData name="Guest User" userId="" providerId="Windows Live" clId="Web-{E9E5422A-8B8D-459D-B169-178B7A95FC12}" dt="2023-06-21T16:44:42.397" v="977"/>
          <ac:picMkLst>
            <pc:docMk/>
            <pc:sldMk cId="1427072118" sldId="361"/>
            <ac:picMk id="12" creationId="{A5B9927C-AD6F-CB53-EBF7-E62DC3CCFE17}"/>
          </ac:picMkLst>
        </pc:picChg>
        <pc:picChg chg="add mod">
          <ac:chgData name="Guest User" userId="" providerId="Windows Live" clId="Web-{E9E5422A-8B8D-459D-B169-178B7A95FC12}" dt="2023-06-21T16:44:42.397" v="978"/>
          <ac:picMkLst>
            <pc:docMk/>
            <pc:sldMk cId="1427072118" sldId="361"/>
            <ac:picMk id="13" creationId="{4F5D31EE-5E8D-7F77-B7A9-A4F8E9552E1F}"/>
          </ac:picMkLst>
        </pc:picChg>
        <pc:picChg chg="add mod">
          <ac:chgData name="Guest User" userId="" providerId="Windows Live" clId="Web-{E9E5422A-8B8D-459D-B169-178B7A95FC12}" dt="2023-06-21T16:44:42.397" v="979"/>
          <ac:picMkLst>
            <pc:docMk/>
            <pc:sldMk cId="1427072118" sldId="361"/>
            <ac:picMk id="14" creationId="{2CCDC136-6783-5757-992D-5B6194602455}"/>
          </ac:picMkLst>
        </pc:picChg>
        <pc:picChg chg="add mod">
          <ac:chgData name="Guest User" userId="" providerId="Windows Live" clId="Web-{E9E5422A-8B8D-459D-B169-178B7A95FC12}" dt="2023-06-21T16:44:42.397" v="980"/>
          <ac:picMkLst>
            <pc:docMk/>
            <pc:sldMk cId="1427072118" sldId="361"/>
            <ac:picMk id="15" creationId="{E90D4C27-DFAA-0731-A149-AC88525889AA}"/>
          </ac:picMkLst>
        </pc:picChg>
        <pc:picChg chg="add mod">
          <ac:chgData name="Guest User" userId="" providerId="Windows Live" clId="Web-{E9E5422A-8B8D-459D-B169-178B7A95FC12}" dt="2023-06-21T16:44:42.413" v="981"/>
          <ac:picMkLst>
            <pc:docMk/>
            <pc:sldMk cId="1427072118" sldId="361"/>
            <ac:picMk id="16" creationId="{4E444B7C-4AFD-A230-8D3A-249864FE5DEB}"/>
          </ac:picMkLst>
        </pc:picChg>
        <pc:picChg chg="add mod">
          <ac:chgData name="Guest User" userId="" providerId="Windows Live" clId="Web-{E9E5422A-8B8D-459D-B169-178B7A95FC12}" dt="2023-06-21T16:44:42.413" v="982"/>
          <ac:picMkLst>
            <pc:docMk/>
            <pc:sldMk cId="1427072118" sldId="361"/>
            <ac:picMk id="17" creationId="{21D067FB-6CB3-257C-77BF-24DFD3631DE6}"/>
          </ac:picMkLst>
        </pc:picChg>
      </pc:sldChg>
      <pc:sldChg chg="add del">
        <pc:chgData name="Guest User" userId="" providerId="Windows Live" clId="Web-{E9E5422A-8B8D-459D-B169-178B7A95FC12}" dt="2023-06-21T16:40:54.219" v="968"/>
        <pc:sldMkLst>
          <pc:docMk/>
          <pc:sldMk cId="662345736" sldId="362"/>
        </pc:sldMkLst>
      </pc:sldChg>
      <pc:sldMasterChg chg="add del addSldLayout delSldLayout">
        <pc:chgData name="Guest User" userId="" providerId="Windows Live" clId="Web-{E9E5422A-8B8D-459D-B169-178B7A95FC12}" dt="2023-06-21T18:38:56.250" v="1915"/>
        <pc:sldMasterMkLst>
          <pc:docMk/>
          <pc:sldMasterMk cId="1955693199" sldId="2147483648"/>
        </pc:sldMasterMkLst>
        <pc:sldLayoutChg chg="add del">
          <pc:chgData name="Guest User" userId="" providerId="Windows Live" clId="Web-{E9E5422A-8B8D-459D-B169-178B7A95FC12}" dt="2023-06-21T18:38:56.250" v="1915"/>
          <pc:sldLayoutMkLst>
            <pc:docMk/>
            <pc:sldMasterMk cId="1955693199" sldId="2147483648"/>
            <pc:sldLayoutMk cId="360419179" sldId="2147483650"/>
          </pc:sldLayoutMkLst>
        </pc:sldLayoutChg>
        <pc:sldLayoutChg chg="add del">
          <pc:chgData name="Guest User" userId="" providerId="Windows Live" clId="Web-{E9E5422A-8B8D-459D-B169-178B7A95FC12}" dt="2023-06-21T18:38:56.250" v="1915"/>
          <pc:sldLayoutMkLst>
            <pc:docMk/>
            <pc:sldMasterMk cId="1955693199" sldId="2147483648"/>
            <pc:sldLayoutMk cId="4119321558" sldId="2147483657"/>
          </pc:sldLayoutMkLst>
        </pc:sldLayoutChg>
        <pc:sldLayoutChg chg="add del">
          <pc:chgData name="Guest User" userId="" providerId="Windows Live" clId="Web-{E9E5422A-8B8D-459D-B169-178B7A95FC12}" dt="2023-06-21T18:38:56.250" v="1915"/>
          <pc:sldLayoutMkLst>
            <pc:docMk/>
            <pc:sldMasterMk cId="1955693199" sldId="2147483648"/>
            <pc:sldLayoutMk cId="3039030480" sldId="2147483658"/>
          </pc:sldLayoutMkLst>
        </pc:sldLayoutChg>
        <pc:sldLayoutChg chg="add del">
          <pc:chgData name="Guest User" userId="" providerId="Windows Live" clId="Web-{E9E5422A-8B8D-459D-B169-178B7A95FC12}" dt="2023-06-21T18:38:56.250" v="1915"/>
          <pc:sldLayoutMkLst>
            <pc:docMk/>
            <pc:sldMasterMk cId="1955693199" sldId="2147483648"/>
            <pc:sldLayoutMk cId="4220529130" sldId="2147483659"/>
          </pc:sldLayoutMkLst>
        </pc:sldLayoutChg>
        <pc:sldLayoutChg chg="add del">
          <pc:chgData name="Guest User" userId="" providerId="Windows Live" clId="Web-{E9E5422A-8B8D-459D-B169-178B7A95FC12}" dt="2023-06-21T18:38:56.250" v="1915"/>
          <pc:sldLayoutMkLst>
            <pc:docMk/>
            <pc:sldMasterMk cId="1955693199" sldId="2147483648"/>
            <pc:sldLayoutMk cId="881222712" sldId="2147483660"/>
          </pc:sldLayoutMkLst>
        </pc:sldLayoutChg>
        <pc:sldLayoutChg chg="add del">
          <pc:chgData name="Guest User" userId="" providerId="Windows Live" clId="Web-{E9E5422A-8B8D-459D-B169-178B7A95FC12}" dt="2023-06-21T18:38:56.250" v="1915"/>
          <pc:sldLayoutMkLst>
            <pc:docMk/>
            <pc:sldMasterMk cId="1955693199" sldId="2147483648"/>
            <pc:sldLayoutMk cId="1616662304" sldId="2147483661"/>
          </pc:sldLayoutMkLst>
        </pc:sldLayoutChg>
        <pc:sldLayoutChg chg="add del">
          <pc:chgData name="Guest User" userId="" providerId="Windows Live" clId="Web-{E9E5422A-8B8D-459D-B169-178B7A95FC12}" dt="2023-06-21T18:38:56.250" v="1915"/>
          <pc:sldLayoutMkLst>
            <pc:docMk/>
            <pc:sldMasterMk cId="1955693199" sldId="2147483648"/>
            <pc:sldLayoutMk cId="2378260718" sldId="2147483663"/>
          </pc:sldLayoutMkLst>
        </pc:sldLayoutChg>
        <pc:sldLayoutChg chg="add del">
          <pc:chgData name="Guest User" userId="" providerId="Windows Live" clId="Web-{E9E5422A-8B8D-459D-B169-178B7A95FC12}" dt="2023-06-21T18:38:56.250" v="1915"/>
          <pc:sldLayoutMkLst>
            <pc:docMk/>
            <pc:sldMasterMk cId="1955693199" sldId="2147483648"/>
            <pc:sldLayoutMk cId="45459184" sldId="2147483664"/>
          </pc:sldLayoutMkLst>
        </pc:sldLayoutChg>
        <pc:sldLayoutChg chg="add del">
          <pc:chgData name="Guest User" userId="" providerId="Windows Live" clId="Web-{E9E5422A-8B8D-459D-B169-178B7A95FC12}" dt="2023-06-21T18:38:56.250" v="1915"/>
          <pc:sldLayoutMkLst>
            <pc:docMk/>
            <pc:sldMasterMk cId="1955693199" sldId="2147483648"/>
            <pc:sldLayoutMk cId="1740746198" sldId="2147483666"/>
          </pc:sldLayoutMkLst>
        </pc:sldLayoutChg>
      </pc:sldMasterChg>
      <pc:sldMasterChg chg="add del addSldLayout delSldLayout modSldLayout">
        <pc:chgData name="Guest User" userId="" providerId="Windows Live" clId="Web-{E9E5422A-8B8D-459D-B169-178B7A95FC12}" dt="2023-06-21T18:38:56.250" v="1915"/>
        <pc:sldMasterMkLst>
          <pc:docMk/>
          <pc:sldMasterMk cId="2696626699" sldId="2147483667"/>
        </pc:sldMasterMkLst>
        <pc:sldLayoutChg chg="add del mod replId">
          <pc:chgData name="Guest User" userId="" providerId="Windows Live" clId="Web-{E9E5422A-8B8D-459D-B169-178B7A95FC12}" dt="2023-06-21T18:38:56.250" v="1915"/>
          <pc:sldLayoutMkLst>
            <pc:docMk/>
            <pc:sldMasterMk cId="2696626699" sldId="2147483667"/>
            <pc:sldLayoutMk cId="3857411700" sldId="2147483668"/>
          </pc:sldLayoutMkLst>
        </pc:sldLayoutChg>
        <pc:sldLayoutChg chg="add del mod replId">
          <pc:chgData name="Guest User" userId="" providerId="Windows Live" clId="Web-{E9E5422A-8B8D-459D-B169-178B7A95FC12}" dt="2023-06-21T18:38:56.250" v="1915"/>
          <pc:sldLayoutMkLst>
            <pc:docMk/>
            <pc:sldMasterMk cId="2696626699" sldId="2147483667"/>
            <pc:sldLayoutMk cId="3617745787" sldId="2147483669"/>
          </pc:sldLayoutMkLst>
        </pc:sldLayoutChg>
        <pc:sldLayoutChg chg="add del mod replId">
          <pc:chgData name="Guest User" userId="" providerId="Windows Live" clId="Web-{E9E5422A-8B8D-459D-B169-178B7A95FC12}" dt="2023-06-21T18:38:56.250" v="1915"/>
          <pc:sldLayoutMkLst>
            <pc:docMk/>
            <pc:sldMasterMk cId="2696626699" sldId="2147483667"/>
            <pc:sldLayoutMk cId="2366221051" sldId="2147483670"/>
          </pc:sldLayoutMkLst>
        </pc:sldLayoutChg>
        <pc:sldLayoutChg chg="add del mod replId">
          <pc:chgData name="Guest User" userId="" providerId="Windows Live" clId="Web-{E9E5422A-8B8D-459D-B169-178B7A95FC12}" dt="2023-06-21T18:38:56.250" v="1915"/>
          <pc:sldLayoutMkLst>
            <pc:docMk/>
            <pc:sldMasterMk cId="2696626699" sldId="2147483667"/>
            <pc:sldLayoutMk cId="3003960752" sldId="2147483671"/>
          </pc:sldLayoutMkLst>
        </pc:sldLayoutChg>
        <pc:sldLayoutChg chg="add del mod replId">
          <pc:chgData name="Guest User" userId="" providerId="Windows Live" clId="Web-{E9E5422A-8B8D-459D-B169-178B7A95FC12}" dt="2023-06-21T18:38:56.250" v="1915"/>
          <pc:sldLayoutMkLst>
            <pc:docMk/>
            <pc:sldMasterMk cId="2696626699" sldId="2147483667"/>
            <pc:sldLayoutMk cId="1422561463" sldId="2147483672"/>
          </pc:sldLayoutMkLst>
        </pc:sldLayoutChg>
        <pc:sldLayoutChg chg="add del mod replId">
          <pc:chgData name="Guest User" userId="" providerId="Windows Live" clId="Web-{E9E5422A-8B8D-459D-B169-178B7A95FC12}" dt="2023-06-21T18:38:56.250" v="1915"/>
          <pc:sldLayoutMkLst>
            <pc:docMk/>
            <pc:sldMasterMk cId="2696626699" sldId="2147483667"/>
            <pc:sldLayoutMk cId="486289046" sldId="2147483673"/>
          </pc:sldLayoutMkLst>
        </pc:sldLayoutChg>
        <pc:sldLayoutChg chg="add del mod replId">
          <pc:chgData name="Guest User" userId="" providerId="Windows Live" clId="Web-{E9E5422A-8B8D-459D-B169-178B7A95FC12}" dt="2023-06-21T18:38:56.250" v="1915"/>
          <pc:sldLayoutMkLst>
            <pc:docMk/>
            <pc:sldMasterMk cId="2696626699" sldId="2147483667"/>
            <pc:sldLayoutMk cId="3513127454" sldId="2147483674"/>
          </pc:sldLayoutMkLst>
        </pc:sldLayoutChg>
        <pc:sldLayoutChg chg="add del mod replId">
          <pc:chgData name="Guest User" userId="" providerId="Windows Live" clId="Web-{E9E5422A-8B8D-459D-B169-178B7A95FC12}" dt="2023-06-21T18:38:56.250" v="1915"/>
          <pc:sldLayoutMkLst>
            <pc:docMk/>
            <pc:sldMasterMk cId="2696626699" sldId="2147483667"/>
            <pc:sldLayoutMk cId="1587669072" sldId="2147483675"/>
          </pc:sldLayoutMkLst>
        </pc:sldLayoutChg>
        <pc:sldLayoutChg chg="add del mod replId">
          <pc:chgData name="Guest User" userId="" providerId="Windows Live" clId="Web-{E9E5422A-8B8D-459D-B169-178B7A95FC12}" dt="2023-06-21T18:38:56.250" v="1915"/>
          <pc:sldLayoutMkLst>
            <pc:docMk/>
            <pc:sldMasterMk cId="2696626699" sldId="2147483667"/>
            <pc:sldLayoutMk cId="1162254927" sldId="2147483676"/>
          </pc:sldLayoutMkLst>
        </pc:sldLayoutChg>
        <pc:sldLayoutChg chg="add del mod replId">
          <pc:chgData name="Guest User" userId="" providerId="Windows Live" clId="Web-{E9E5422A-8B8D-459D-B169-178B7A95FC12}" dt="2023-06-21T18:38:56.250" v="1915"/>
          <pc:sldLayoutMkLst>
            <pc:docMk/>
            <pc:sldMasterMk cId="2696626699" sldId="2147483667"/>
            <pc:sldLayoutMk cId="2698805856" sldId="2147483677"/>
          </pc:sldLayoutMkLst>
        </pc:sldLayoutChg>
        <pc:sldLayoutChg chg="add del mod replId">
          <pc:chgData name="Guest User" userId="" providerId="Windows Live" clId="Web-{E9E5422A-8B8D-459D-B169-178B7A95FC12}" dt="2023-06-21T18:38:56.250" v="1915"/>
          <pc:sldLayoutMkLst>
            <pc:docMk/>
            <pc:sldMasterMk cId="2696626699" sldId="2147483667"/>
            <pc:sldLayoutMk cId="1063583754" sldId="2147483678"/>
          </pc:sldLayoutMkLst>
        </pc:sldLayoutChg>
        <pc:sldLayoutChg chg="add del mod replId">
          <pc:chgData name="Guest User" userId="" providerId="Windows Live" clId="Web-{E9E5422A-8B8D-459D-B169-178B7A95FC12}" dt="2023-06-21T18:38:56.250" v="1915"/>
          <pc:sldLayoutMkLst>
            <pc:docMk/>
            <pc:sldMasterMk cId="2696626699" sldId="2147483667"/>
            <pc:sldLayoutMk cId="871746241" sldId="2147483679"/>
          </pc:sldLayoutMkLst>
        </pc:sldLayoutChg>
        <pc:sldLayoutChg chg="add del mod replId">
          <pc:chgData name="Guest User" userId="" providerId="Windows Live" clId="Web-{E9E5422A-8B8D-459D-B169-178B7A95FC12}" dt="2023-06-21T18:38:56.250" v="1915"/>
          <pc:sldLayoutMkLst>
            <pc:docMk/>
            <pc:sldMasterMk cId="2696626699" sldId="2147483667"/>
            <pc:sldLayoutMk cId="2173769291" sldId="2147483680"/>
          </pc:sldLayoutMkLst>
        </pc:sldLayoutChg>
        <pc:sldLayoutChg chg="add del mod replId">
          <pc:chgData name="Guest User" userId="" providerId="Windows Live" clId="Web-{E9E5422A-8B8D-459D-B169-178B7A95FC12}" dt="2023-06-21T18:38:56.250" v="1915"/>
          <pc:sldLayoutMkLst>
            <pc:docMk/>
            <pc:sldMasterMk cId="2696626699" sldId="2147483667"/>
            <pc:sldLayoutMk cId="233030665" sldId="2147483681"/>
          </pc:sldLayoutMkLst>
        </pc:sldLayoutChg>
        <pc:sldLayoutChg chg="add del mod replId">
          <pc:chgData name="Guest User" userId="" providerId="Windows Live" clId="Web-{E9E5422A-8B8D-459D-B169-178B7A95FC12}" dt="2023-06-21T18:38:56.250" v="1915"/>
          <pc:sldLayoutMkLst>
            <pc:docMk/>
            <pc:sldMasterMk cId="2696626699" sldId="2147483667"/>
            <pc:sldLayoutMk cId="1956341557" sldId="2147483682"/>
          </pc:sldLayoutMkLst>
        </pc:sldLayoutChg>
        <pc:sldLayoutChg chg="add del mod replId">
          <pc:chgData name="Guest User" userId="" providerId="Windows Live" clId="Web-{E9E5422A-8B8D-459D-B169-178B7A95FC12}" dt="2023-06-21T18:38:56.250" v="1915"/>
          <pc:sldLayoutMkLst>
            <pc:docMk/>
            <pc:sldMasterMk cId="2696626699" sldId="2147483667"/>
            <pc:sldLayoutMk cId="482439911" sldId="2147483683"/>
          </pc:sldLayoutMkLst>
        </pc:sldLayoutChg>
        <pc:sldLayoutChg chg="add del mod replId">
          <pc:chgData name="Guest User" userId="" providerId="Windows Live" clId="Web-{E9E5422A-8B8D-459D-B169-178B7A95FC12}" dt="2023-06-21T18:38:56.250" v="1915"/>
          <pc:sldLayoutMkLst>
            <pc:docMk/>
            <pc:sldMasterMk cId="2696626699" sldId="2147483667"/>
            <pc:sldLayoutMk cId="1724590912" sldId="2147483684"/>
          </pc:sldLayoutMkLst>
        </pc:sldLayoutChg>
        <pc:sldLayoutChg chg="add del mod replId">
          <pc:chgData name="Guest User" userId="" providerId="Windows Live" clId="Web-{E9E5422A-8B8D-459D-B169-178B7A95FC12}" dt="2023-06-21T18:38:56.250" v="1915"/>
          <pc:sldLayoutMkLst>
            <pc:docMk/>
            <pc:sldMasterMk cId="2696626699" sldId="2147483667"/>
            <pc:sldLayoutMk cId="298029460" sldId="2147483685"/>
          </pc:sldLayoutMkLst>
        </pc:sldLayoutChg>
      </pc:sldMasterChg>
    </pc:docChg>
  </pc:docChgLst>
  <pc:docChgLst>
    <pc:chgData name="Guest User" userId="c7e711c34afb1dcc" providerId="Windows Live" clId="Web-{62AD62AE-D77E-4FAB-822F-B898D8BE35CA}"/>
    <pc:docChg chg="addSld delSld modSld">
      <pc:chgData name="Guest User" userId="c7e711c34afb1dcc" providerId="Windows Live" clId="Web-{62AD62AE-D77E-4FAB-822F-B898D8BE35CA}" dt="2023-06-22T21:05:00.487" v="355"/>
      <pc:docMkLst>
        <pc:docMk/>
      </pc:docMkLst>
      <pc:sldChg chg="addSp modSp">
        <pc:chgData name="Guest User" userId="c7e711c34afb1dcc" providerId="Windows Live" clId="Web-{62AD62AE-D77E-4FAB-822F-B898D8BE35CA}" dt="2023-06-22T20:43:58.842" v="122" actId="20577"/>
        <pc:sldMkLst>
          <pc:docMk/>
          <pc:sldMk cId="4020854339" sldId="357"/>
        </pc:sldMkLst>
        <pc:spChg chg="mod">
          <ac:chgData name="Guest User" userId="c7e711c34afb1dcc" providerId="Windows Live" clId="Web-{62AD62AE-D77E-4FAB-822F-B898D8BE35CA}" dt="2023-06-22T20:43:58.842" v="122" actId="20577"/>
          <ac:spMkLst>
            <pc:docMk/>
            <pc:sldMk cId="4020854339" sldId="357"/>
            <ac:spMk id="38" creationId="{B165B28A-6BC1-B933-2EB4-0622F5AAD9AA}"/>
          </ac:spMkLst>
        </pc:spChg>
        <pc:spChg chg="mod">
          <ac:chgData name="Guest User" userId="c7e711c34afb1dcc" providerId="Windows Live" clId="Web-{62AD62AE-D77E-4FAB-822F-B898D8BE35CA}" dt="2023-06-22T20:39:33.177" v="14" actId="14100"/>
          <ac:spMkLst>
            <pc:docMk/>
            <pc:sldMk cId="4020854339" sldId="357"/>
            <ac:spMk id="49" creationId="{93F433E9-BD98-E1E7-5642-BAD131B15E00}"/>
          </ac:spMkLst>
        </pc:spChg>
        <pc:picChg chg="add mod">
          <ac:chgData name="Guest User" userId="c7e711c34afb1dcc" providerId="Windows Live" clId="Web-{62AD62AE-D77E-4FAB-822F-B898D8BE35CA}" dt="2023-06-22T20:41:52.681" v="18" actId="14100"/>
          <ac:picMkLst>
            <pc:docMk/>
            <pc:sldMk cId="4020854339" sldId="357"/>
            <ac:picMk id="2" creationId="{1564ECE5-DA9E-5518-F632-2B9492735EC2}"/>
          </ac:picMkLst>
        </pc:picChg>
      </pc:sldChg>
      <pc:sldChg chg="addSp delSp modSp new">
        <pc:chgData name="Guest User" userId="c7e711c34afb1dcc" providerId="Windows Live" clId="Web-{62AD62AE-D77E-4FAB-822F-B898D8BE35CA}" dt="2023-06-22T20:56:58.661" v="161" actId="20577"/>
        <pc:sldMkLst>
          <pc:docMk/>
          <pc:sldMk cId="2130508799" sldId="361"/>
        </pc:sldMkLst>
        <pc:spChg chg="del">
          <ac:chgData name="Guest User" userId="c7e711c34afb1dcc" providerId="Windows Live" clId="Web-{62AD62AE-D77E-4FAB-822F-B898D8BE35CA}" dt="2023-06-22T20:55:16.954" v="124"/>
          <ac:spMkLst>
            <pc:docMk/>
            <pc:sldMk cId="2130508799" sldId="361"/>
            <ac:spMk id="2" creationId="{A56A055C-628F-5E65-E7F9-DFEF006B00E8}"/>
          </ac:spMkLst>
        </pc:spChg>
        <pc:spChg chg="del">
          <ac:chgData name="Guest User" userId="c7e711c34afb1dcc" providerId="Windows Live" clId="Web-{62AD62AE-D77E-4FAB-822F-B898D8BE35CA}" dt="2023-06-22T20:55:20.799" v="125"/>
          <ac:spMkLst>
            <pc:docMk/>
            <pc:sldMk cId="2130508799" sldId="361"/>
            <ac:spMk id="3" creationId="{06F338D5-9B4B-D7DA-79AF-725D23040589}"/>
          </ac:spMkLst>
        </pc:spChg>
        <pc:spChg chg="del">
          <ac:chgData name="Guest User" userId="c7e711c34afb1dcc" providerId="Windows Live" clId="Web-{62AD62AE-D77E-4FAB-822F-B898D8BE35CA}" dt="2023-06-22T20:55:23.095" v="126"/>
          <ac:spMkLst>
            <pc:docMk/>
            <pc:sldMk cId="2130508799" sldId="361"/>
            <ac:spMk id="4" creationId="{69259BBC-3994-EE2C-4D63-E7484ACE9CB8}"/>
          </ac:spMkLst>
        </pc:spChg>
        <pc:spChg chg="add">
          <ac:chgData name="Guest User" userId="c7e711c34afb1dcc" providerId="Windows Live" clId="Web-{62AD62AE-D77E-4FAB-822F-B898D8BE35CA}" dt="2023-06-22T20:55:47.049" v="127"/>
          <ac:spMkLst>
            <pc:docMk/>
            <pc:sldMk cId="2130508799" sldId="361"/>
            <ac:spMk id="5" creationId="{EB2B54EF-9A16-B671-70EF-75DEA26966F5}"/>
          </ac:spMkLst>
        </pc:spChg>
        <pc:spChg chg="add mod">
          <ac:chgData name="Guest User" userId="c7e711c34afb1dcc" providerId="Windows Live" clId="Web-{62AD62AE-D77E-4FAB-822F-B898D8BE35CA}" dt="2023-06-22T20:56:58.661" v="161" actId="20577"/>
          <ac:spMkLst>
            <pc:docMk/>
            <pc:sldMk cId="2130508799" sldId="361"/>
            <ac:spMk id="6" creationId="{D3CAB0D3-53E2-C017-8CE4-59C95CF3964D}"/>
          </ac:spMkLst>
        </pc:spChg>
        <pc:picChg chg="add mod">
          <ac:chgData name="Guest User" userId="c7e711c34afb1dcc" providerId="Windows Live" clId="Web-{62AD62AE-D77E-4FAB-822F-B898D8BE35CA}" dt="2023-06-22T20:56:38.301" v="159" actId="14100"/>
          <ac:picMkLst>
            <pc:docMk/>
            <pc:sldMk cId="2130508799" sldId="361"/>
            <ac:picMk id="7" creationId="{C52E2208-36B5-B2CC-F5A8-ED46BD77BF40}"/>
          </ac:picMkLst>
        </pc:picChg>
      </pc:sldChg>
      <pc:sldChg chg="addSp delSp modSp new del">
        <pc:chgData name="Guest User" userId="c7e711c34afb1dcc" providerId="Windows Live" clId="Web-{62AD62AE-D77E-4FAB-822F-B898D8BE35CA}" dt="2023-06-22T21:05:00.487" v="355"/>
        <pc:sldMkLst>
          <pc:docMk/>
          <pc:sldMk cId="956749541" sldId="362"/>
        </pc:sldMkLst>
        <pc:spChg chg="del">
          <ac:chgData name="Guest User" userId="c7e711c34afb1dcc" providerId="Windows Live" clId="Web-{62AD62AE-D77E-4FAB-822F-B898D8BE35CA}" dt="2023-06-22T20:58:58.789" v="167"/>
          <ac:spMkLst>
            <pc:docMk/>
            <pc:sldMk cId="956749541" sldId="362"/>
            <ac:spMk id="2" creationId="{7D87FCD8-851B-7424-4BF8-3BEBC5328985}"/>
          </ac:spMkLst>
        </pc:spChg>
        <pc:spChg chg="del">
          <ac:chgData name="Guest User" userId="c7e711c34afb1dcc" providerId="Windows Live" clId="Web-{62AD62AE-D77E-4FAB-822F-B898D8BE35CA}" dt="2023-06-22T20:59:00.945" v="168"/>
          <ac:spMkLst>
            <pc:docMk/>
            <pc:sldMk cId="956749541" sldId="362"/>
            <ac:spMk id="3" creationId="{1EA9F09A-89EF-597E-801A-E5AC42423D5C}"/>
          </ac:spMkLst>
        </pc:spChg>
        <pc:spChg chg="del">
          <ac:chgData name="Guest User" userId="c7e711c34afb1dcc" providerId="Windows Live" clId="Web-{62AD62AE-D77E-4FAB-822F-B898D8BE35CA}" dt="2023-06-22T20:59:03.055" v="169"/>
          <ac:spMkLst>
            <pc:docMk/>
            <pc:sldMk cId="956749541" sldId="362"/>
            <ac:spMk id="4" creationId="{E9ADCC3C-EEB4-814E-0E27-63F1B9B6E55E}"/>
          </ac:spMkLst>
        </pc:spChg>
        <pc:spChg chg="add">
          <ac:chgData name="Guest User" userId="c7e711c34afb1dcc" providerId="Windows Live" clId="Web-{62AD62AE-D77E-4FAB-822F-B898D8BE35CA}" dt="2023-06-22T20:59:14.227" v="170"/>
          <ac:spMkLst>
            <pc:docMk/>
            <pc:sldMk cId="956749541" sldId="362"/>
            <ac:spMk id="5" creationId="{4D18E507-BD42-C2D1-C461-E1BCD41B0DD0}"/>
          </ac:spMkLst>
        </pc:spChg>
        <pc:spChg chg="add mod">
          <ac:chgData name="Guest User" userId="c7e711c34afb1dcc" providerId="Windows Live" clId="Web-{62AD62AE-D77E-4FAB-822F-B898D8BE35CA}" dt="2023-06-22T21:04:57.878" v="354" actId="20577"/>
          <ac:spMkLst>
            <pc:docMk/>
            <pc:sldMk cId="956749541" sldId="362"/>
            <ac:spMk id="6" creationId="{150AC3D9-1744-C2CF-B9CC-50C649A1BD8A}"/>
          </ac:spMkLst>
        </pc:spChg>
      </pc:sldChg>
      <pc:sldChg chg="new del">
        <pc:chgData name="Guest User" userId="c7e711c34afb1dcc" providerId="Windows Live" clId="Web-{62AD62AE-D77E-4FAB-822F-B898D8BE35CA}" dt="2023-06-22T20:58:44.883" v="165"/>
        <pc:sldMkLst>
          <pc:docMk/>
          <pc:sldMk cId="2106686599" sldId="362"/>
        </pc:sldMkLst>
      </pc:sldChg>
      <pc:sldChg chg="new del">
        <pc:chgData name="Guest User" userId="c7e711c34afb1dcc" providerId="Windows Live" clId="Web-{62AD62AE-D77E-4FAB-822F-B898D8BE35CA}" dt="2023-06-22T20:58:21.038" v="163"/>
        <pc:sldMkLst>
          <pc:docMk/>
          <pc:sldMk cId="3069010464" sldId="36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1T18:59:44.664"/>
    </inkml:context>
    <inkml:brush xml:id="br0">
      <inkml:brushProperty name="width" value="0.1" units="cm"/>
      <inkml:brushProperty name="height" value="0.1" units="cm"/>
    </inkml:brush>
  </inkml:definitions>
  <inkml:trace contextRef="#ctx0" brushRef="#br0">15695 5382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1T18:59:44.665"/>
    </inkml:context>
    <inkml:brush xml:id="br0">
      <inkml:brushProperty name="width" value="0.1" units="cm"/>
      <inkml:brushProperty name="height" value="0.1" units="cm"/>
    </inkml:brush>
  </inkml:definitions>
  <inkml:trace contextRef="#ctx0" brushRef="#br0">13155 4831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1T18:59:44.666"/>
    </inkml:context>
    <inkml:brush xml:id="br0">
      <inkml:brushProperty name="width" value="0.1" units="cm"/>
      <inkml:brushProperty name="height" value="0.1" units="cm"/>
    </inkml:brush>
  </inkml:definitions>
  <inkml:trace contextRef="#ctx0" brushRef="#br0">11187 4535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1T18:59:44.667"/>
    </inkml:context>
    <inkml:brush xml:id="br0">
      <inkml:brushProperty name="width" value="0.1" units="cm"/>
      <inkml:brushProperty name="height" value="0.1" units="cm"/>
    </inkml:brush>
  </inkml:definitions>
  <inkml:trace contextRef="#ctx0" brushRef="#br0">11187 4535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1T18:59:44.668"/>
    </inkml:context>
    <inkml:brush xml:id="br0">
      <inkml:brushProperty name="width" value="0.1" units="cm"/>
      <inkml:brushProperty name="height" value="0.1" units="cm"/>
    </inkml:brush>
  </inkml:definitions>
  <inkml:trace contextRef="#ctx0" brushRef="#br0">11187 4535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1T18:59:44.669"/>
    </inkml:context>
    <inkml:brush xml:id="br0">
      <inkml:brushProperty name="width" value="0.1" units="cm"/>
      <inkml:brushProperty name="height" value="0.1" units="cm"/>
    </inkml:brush>
  </inkml:definitions>
  <inkml:trace contextRef="#ctx0" brushRef="#br0">11187 4535 16383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1T18:59:44.670"/>
    </inkml:context>
    <inkml:brush xml:id="br0">
      <inkml:brushProperty name="width" value="0.1" units="cm"/>
      <inkml:brushProperty name="height" value="0.1" units="cm"/>
      <inkml:brushProperty name="color" value="#E71224"/>
    </inkml:brush>
  </inkml:definitions>
  <inkml:trace contextRef="#ctx0" brushRef="#br0">16415 4344 16383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1T18:59:44.671"/>
    </inkml:context>
    <inkml:brush xml:id="br0">
      <inkml:brushProperty name="width" value="0.025" units="cm"/>
      <inkml:brushProperty name="height" value="0.025" units="cm"/>
    </inkml:brush>
  </inkml:definitions>
  <inkml:trace contextRef="#ctx0" brushRef="#br0">3943 3930 16383 0 0,'0'-6'0'0'0,"0"-6"0"0"0,0-6 0 0 0,0-7 0 0 0,0-2 0 0 0,0-4 0 0 0,0 0 0 0 0,0-1 0 0 0,0 0 0 0 0,0 0 0 0 0,0 1 0 0 0,0-1 0 0 0,0 1 0 0 0,0 1 0 0 0,-5 4 0 0 0,-2 2 0 0 0,0 0 0 0 0,2-1 0 0 0,1-2 0 0 0,2-1 0 0 0,-5 4 0 0 0,0 1 0 0 0,-5 4 0 0 0,0 0 0 0 0,2-2 0 0 0,-3 3 0 0 0,-4 5 0 0 0,-4 3 0 0 0,-5 5 0 0 0,-2 8 0 0 0,-2 8 0 0 0,-1 3 0 0 0,5 4 0 0 0,1-1 0 0 0,6 2 0 0 0,0 2 0 0 0,-2-1 0 0 0,-2 0 0 0 0,-3-3 0 0 0,3 1 0 0 0,1 3 0 0 0,-2 2 0 0 0,-1-2 0 0 0,2 1 0 0 0,12-4 0 0 0,12-5 0 0 0,11-4 0 0 0,10-5 0 0 0,-1-7 0 0 0,3-9 0 0 0,2-2 0 0 0,2 2 0 0 0,1 1 0 0 0,1-1 0 0 0,1 1 0 0 0,0 2 0 0 0,0-2 0 0 0,0 1 0 0 0,0 1 0 0 0,0 3 0 0 0,0 2 0 0 0,0 2 0 0 0,-1 2 0 0 0,1 0 0 0 0,0 0 0 0 0,-1 1 0 0 0,1-1 0 0 0,0 0 0 0 0,-1 1 0 0 0,1-1 0 0 0,0 0 0 0 0,-1 5 0 0 0,1 2 0 0 0,-6 5 0 0 0,-6 5 0 0 0,-7 6 0 0 0,-6 3 0 0 0,-8 4 0 0 0,-4 0 0 0 0,-2 2 0 0 0,-4-6 0 0 0,-5-6 0 0 0,0-2 0 0 0,-2-4 0 0 0,-4 1 0 0 0,-2-2 0 0 0,3 2 0 0 0,-1-2 0 0 0,-1-3 0 0 0,-1-3 0 0 0,3 3 0 0 0,0-1 0 0 0,-2 3 0 0 0,-1 0 0 0 0,-2 3 0 0 0,-2-1 0 0 0,-1-3 0 0 0,0-3 0 0 0,4-8 0 0 0,7-10 0 0 0,7-8 0 0 0,5-6 0 0 0,9 1 0 0 0,5-1 0 0 0,5 4 0 0 0,2-1 0 0 0,-2-1 0 0 0,2-2 0 0 0,-2-3 0 0 0,4-1 0 0 0,-2-2 0 0 0,-4 0 0 0 0,3 4 0 0 0,4 7 0 0 0,-1 2 0 0 0,1 3 0 0 0,-1 9 0 0 0,-3 11 0 0 0,-10 10 0 0 0,-11 7 0 0 0,-3 5 0 0 0,0 3 0 0 0,-3 1 0 0 0,-5 1 0 0 0,1 0 0 0 0,-2-6 0 0 0,-2-2 0 0 0,-3-6 0 0 0,-3-5 0 0 0,-1-6 0 0 0,4-9 0 0 0,6-10 0 0 0,7-8 0 0 0,5-6 0 0 0,9-4 0 0 0,4-2 0 0 0,1-2 0 0 0,5 6 0 0 0,0 2 0 0 0,3-1 0 0 0,5 5 0 0 0,-2 1 0 0 0,-3-2 0 0 0,0 3 0 0 0,4 5 0 0 0,-3-1 0 0 0,3 3 0 0 0,2 2 0 0 0,3 4 0 0 0,3 3 0 0 0,-3 7 0 0 0,-1 8 0 0 0,-4 7 0 0 0,-5 5 0 0 0,-5 5 0 0 0,-5 2 0 0 0,-2 1 0 0 0,-2 0 0 0 0,0 0 0 0 0,-1 0 0 0 0,0-1 0 0 0,0 1 0 0 0,0-1 0 0 0,1-11 0 0 0,0-14 0 0 0,0-13 0 0 0,5-10 0 0 0,2-8 0 0 0,5 0 0 0 0,0 0 0 0 0,4-2 0 0 0,4-1 0 0 0,3 4 0 0 0,4 6 0 0 0,2 6 0 0 0,2 6 0 0 0,0 3 0 0 0,1 2 0 0 0,-1 2 0 0 0,1 0 0 0 0,-1 0 0 0 0,0 0 0 0 0,-6 5 0 0 0,-6 7 0 0 0,-7 6 0 0 0,-6 10 0 0 0,-3 6 0 0 0,-8-3 0 0 0,-8-8 0 0 0,-7-1 0 0 0,-5-6 0 0 0,-4-6 0 0 0,-2-4 0 0 0,-1-3 0 0 0,-1-3 0 0 0,1-1 0 0 0,0-1 0 0 0,1 0 0 0 0,0 0 0 0 0,0 0 0 0 0,5-5 0 0 0,3-1 0 0 0,-1 0 0 0 0,-2 2 0 0 0,5-4 0 0 0,5-5 0 0 0,5-6 0 0 0,5-5 0 0 0,3 8 0 0 0,2 11 0 0 0,2 12 0 0 0,5 5 0 0 0,7 1 0 0 0,7-7 0 0 0,5-9 0 0 0,3-5 0 0 0,3 0 0 0 0,1 1 0 0 0,0 2 0 0 0,-6 8 0 0 0,-6 7 0 0 0,-13 4 0 0 0,-6 4 0 0 0,-10-1 0 0 0,-8-3 0 0 0,-7-3 0 0 0,-9-5 0 0 0,-4-1 0 0 0,-2-3 0 0 0,7-6 0 0 0,8-8 0 0 0,3-6 0 0 0,5-6 0 0 0,1-4 0 0 0,2-1 0 0 0,3-7 0 0 0,4-2 0 0 0,3 0 0 0 0,1 2 0 0 0,7 1 0 0 0,3 3 0 0 0,4 6 0 0 0,11 8 0 0 0,7 7 0 0 0,4 6 0 0 0,1 8 0 0 0,-6 10 0 0 0,-7 8 0 0 0,-8 6 0 0 0,-6 3 0 0 0,-9 3 0 0 0,-5 0 0 0 0,-7 6 0 0 0,-6-4 0 0 0,-5-8 0 0 0,1-3 0 0 0,0 0 0 0 0,4 2 0 0 0,-1-5 0 0 0,4 1 0 0 0,4 1 0 0 0,-1-3 0 0 0,-3-4 0 0 0,-5 0 0 0 0,-9-2 0 0 0,1 1 0 0 0,-5-1 0 0 0,-2-3 0 0 0,-1-3 0 0 0,2-3 0 0 0,1-2 0 0 0,1-2 0 0 0,1 0 0 0 0,6-5 0 0 0,7-8 0 0 0,8-7 0 0 0,4-4 0 0 0,5-4 0 0 0,2-3 0 0 0,1 0 0 0 0,0-1 0 0 0,6 0 0 0 0,6 5 0 0 0,1 3 0 0 0,4-1 0 0 0,3-1 0 0 0,5 5 0 0 0,1 4 0 0 0,3 7 0 0 0,1 4 0 0 0,0 3 0 0 0,-5 8 0 0 0,-7 7 0 0 0,-1 3 0 0 0,1 3 0 0 0,-2 5 0 0 0,-5 2 0 0 0,-3 3 0 0 0,-5 2 0 0 0,-1 1 0 0 0,-3 0 0 0 0,-5-4 0 0 0,-3-3 0 0 0,0 1 0 0 0,2 0 0 0 0,2-8 0 0 0,1-13 0 0 0,7-7 0 0 0,8-8 0 0 0,1-7 0 0 0,5-1 0 0 0,-2-3 0 0 0,2 4 0 0 0,-2 8 0 0 0,-3 13 0 0 0,-10 5 0 0 0,-5-4 0 0 0,-2-8 0 0 0,-1-9 0 0 0,1-6 0 0 0,1-6 0 0 0,1-4 0 0 0,-5 3 0 0 0,-5 1 0 0 0,-7-1 0 0 0,0-1 0 0 0,-2 4 0 0 0,-2 6 0 0 0,2 1 0 0 0,0-3 0 0 0,-2-2 0 0 0,-2 1 0 0 0,3 0 0 0 0,0 3 0 0 0,-1-2 0 0 0,2-1 0 0 0,6 7 0 0 0,11 6 0 0 0,5 9 0 0 0,8 4 0 0 0,13 7 0 0 0,3 6 0 0 0,7 5 0 0 0,4-1 0 0 0,1 0 0 0 0,-1-4 0 0 0,-7 1 0 0 0,-2-4 0 0 0,-6 1 0 0 0,-2-2 0 0 0,1-4 0 0 0,3-4 0 0 0,3-3 0 0 0,1-2 0 0 0,-3 3 0 0 0,0 2 0 0 0,-5 4 0 0 0,5 1 0 0 0,9-3 0 0 0,4 4 0 0 0,0-1 0 0 0,-5 2 0 0 0,-3 0 0 0 0,-7 1 0 0 0,-1 0 0 0 0,5-4 0 0 0,-1 2 0 0 0,1 4 0 0 0,0-1 0 0 0,-4 1 0 0 0,-5 5 0 0 0,-6 2 0 0 0,-10 3 0 0 0,-11-3 0 0 0,-8-6 0 0 0,-7-1 0 0 0,-4-3 0 0 0,-2-4 0 0 0,-2-3 0 0 0,-4-4 0 0 0,-3-2 0 0 0,-4 0 0 0 0,-5-7 0 0 0,1-7 0 0 0,-8-7 0 0 0,1 1 0 0 0,-6 3 0 0 0,2-1 0 0 0,11-3 0 0 0,9 2 0 0 0,6 4 0 0 0,2 0 0 0 0,3 1 0 0 0,-1-1 0 0 0,1-5 0 0 0,-1 2 0 0 0,5-2 0 0 0,6-2 0 0 0,7-4 0 0 0,4-2 0 0 0,4-2 0 0 0,8 4 0 0 0,3 1 0 0 0,10 5 0 0 0,13 0 0 0 0,6 3 0 0 0,8 0 0 0 0,5 2 0 0 0,1 3 0 0 0,-4 4 0 0 0,-4 3 0 0 0,1 2 0 0 0,-3 2 0 0 0,-2 0 0 0 0,-2 1 0 0 0,-3 0 0 0 0,-2-1 0 0 0,-1 1 0 0 0,-6 4 0 0 0,-2 2 0 0 0,-4 5 0 0 0,-7 6 0 0 0,-4 4 0 0 0,-4 5 0 0 0,-3 2 0 0 0,-1 2 0 0 0,-6-5 0 0 0,-7-7 0 0 0,-7 0 0 0 0,0 0 0 0 0,-6-2 0 0 0,-16-4 0 0 0,-4-5 0 0 0,-1-3 0 0 0,3-2 0 0 0,-2-3 0 0 0,2 0 0 0 0,3-1 0 0 0,4 0 0 0 0,2 0 0 0 0,3 1 0 0 0,-5-1 0 0 0,5-4 0 0 0,2-2 0 0 0,7-5 0 0 0,11 0 0 0 0,15 2 0 0 0,10 2 0 0 0,15 3 0 0 0,1 7 0 0 0,2 4 0 0 0,1 5 0 0 0,5 2 0 0 0,2-2 0 0 0,-1-8 0 0 0,-2-4 0 0 0,-6-8 0 0 0,-9-7 0 0 0,-8-6 0 0 0,-6 5 0 0 0,-4 12 0 0 0,-3 11 0 0 0,-1 11 0 0 0,-1 6 0 0 0,6 1 0 0 0,1 0 0 0 0,1 2 0 0 0,4 2 0 0 0,0 1 0 0 0,-1 0 0 0 0,-2 2 0 0 0,-3 0 0 0 0,-1 0 0 0 0,-2 0 0 0 0,-1 0 0 0 0,0 0 0 0 0,-1-1 0 0 0,6-4 0 0 0,7-7 0 0 0,6-13 0 0 0,1-11 0 0 0,2-11 0 0 0,-3-8 0 0 0,1-5 0 0 0,3 3 0 0 0,-3 0 0 0 0,1-6 0 0 0,2-2 0 0 0,3 4 0 0 0,-4 2 0 0 0,1 1 0 0 0,-4-1 0 0 0,-10 5 0 0 0,-11 6 0 0 0,-12 7 0 0 0,-7 4 0 0 0,-10 3 0 0 0,-6 2 0 0 0,-1 7 0 0 0,0 8 0 0 0,3 0 0 0 0,1-1 0 0 0,2-3 0 0 0,1 2 0 0 0,6 4 0 0 0,3 0 0 0 0,-1 1 0 0 0,-1 4 0 0 0,3 4 0 0 0,12-3 0 0 0,11-11 0 0 0,7-11 0 0 0,7-7 0 0 0,5-12 0 0 0,6-8 0 0 0,2-5 0 0 0,-2-2 0 0 0,-1 5 0 0 0,-5 2 0 0 0,-6 0 0 0 0,-5 0 0 0 0,-4-1 0 0 0,-3-1 0 0 0,-7 0 0 0 0,-2-2 0 0 0,-6 6 0 0 0,-6 1 0 0 0,-4 5 0 0 0,-4 6 0 0 0,-3 5 0 0 0,-1 3 0 0 0,-1 4 0 0 0,1 1 0 0 0,4 6 0 0 0,3 7 0 0 0,-1 2 0 0 0,5 3 0 0 0,5 3 0 0 0,5 5 0 0 0,10 2 0 0 0,5 1 0 0 0,6-3 0 0 0,7-7 0 0 0,6-6 0 0 0,3-6 0 0 0,3-4 0 0 0,2-2 0 0 0,0-1 0 0 0,0-7 0 0 0,0-6 0 0 0,-1-2 0 0 0,-5-3 0 0 0,-7-4 0 0 0,-12 2 0 0 0,-13 4 0 0 0,-10 11 0 0 0,-7 5 0 0 0,-6 9 0 0 0,2 7 0 0 0,7 7 0 0 0,11-1 0 0 0,7 1 0 0 0,20-4 0 0 0,11-4 0 0 0,18 0 0 0 0,15 3 0 0 0,29 3 0 0 0,36-1 0 0 0,32-5 0 0 0,10-5 0 0 0,-13-8 0 0 0,-12-17 0 0 0,-15-14 0 0 0,-19-14 0 0 0,-23-5 0 0 0,-27-9 0 0 0,-22-6 0 0 0,-19 3 0 0 0,-18 0 0 0 0,-13 7 0 0 0,-11 6 0 0 0,-6 11 0 0 0,-4 12 0 0 0,-1 5 0 0 0,0 5 0 0 0,0 6 0 0 0,1 3 0 0 0,-4 3 0 0 0,-1 2 0 0 0,0 1 0 0 0,2 0 0 0 0,1 0 0 0 0,-3 0 0 0 0,5 5 0 0 0,7 6 0 0 0,4 7 0 0 0,0 0 0 0 0,3 2 0 0 0,1 3 0 0 0,-3-3 0 0 0,3 0 0 0 0,-1 2 0 0 0,2 2 0 0 0,0-3 0 0 0,-3 0 0 0 0,2 1 0 0 0,-1 3 0 0 0,2 1 0 0 0,0 2 0 0 0,-4 0 0 0 0,-2 2 0 0 0,2 0 0 0 0,4 0 0 0 0,1-5 0 0 0,3-2 0 0 0,-3 0 0 0 0,3-9 0 0 0,3-12 0 0 0,3-12 0 0 0,3-10 0 0 0,2-7 0 0 0,2 2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6/23/2023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a:solidFill>
                <a:schemeClr val="bg1"/>
              </a:solidFill>
            </a:endParaRPr>
          </a:p>
          <a:p>
            <a:endParaRPr lang="en-US">
              <a:solidFill>
                <a:schemeClr val="bg1"/>
              </a:solidFill>
            </a:endParaRPr>
          </a:p>
          <a:p>
            <a:endParaRPr lang="en-US">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a:solidFill>
                  <a:srgbClr val="201F1E"/>
                </a:solidFill>
                <a:effectLst/>
                <a:latin typeface="Calibri" panose="020F0502020204030204" pitchFamily="34" charset="0"/>
              </a:rPr>
              <a:t>Click to insert image or graphic here</a:t>
            </a:r>
            <a:endParaRPr lang="en-US" b="0" i="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customXml" Target="../ink/ink8.xml"/><Relationship Id="rId3" Type="http://schemas.openxmlformats.org/officeDocument/2006/relationships/customXml" Target="../ink/ink1.xml"/><Relationship Id="rId7" Type="http://schemas.openxmlformats.org/officeDocument/2006/relationships/customXml" Target="../ink/ink4.xml"/><Relationship Id="rId12"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customXml" Target="../ink/ink3.xml"/><Relationship Id="rId11" Type="http://schemas.openxmlformats.org/officeDocument/2006/relationships/image" Target="../media/image12.png"/><Relationship Id="rId5" Type="http://schemas.openxmlformats.org/officeDocument/2006/relationships/customXml" Target="../ink/ink2.xml"/><Relationship Id="rId15" Type="http://schemas.openxmlformats.org/officeDocument/2006/relationships/image" Target="../media/image13.png"/><Relationship Id="rId10" Type="http://schemas.openxmlformats.org/officeDocument/2006/relationships/customXml" Target="../ink/ink7.xml"/><Relationship Id="rId4" Type="http://schemas.openxmlformats.org/officeDocument/2006/relationships/image" Target="../media/image11.png"/><Relationship Id="rId9" Type="http://schemas.openxmlformats.org/officeDocument/2006/relationships/customXml" Target="../ink/ink6.xml"/><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2FF7-AC26-02CD-146D-EDC4646DBE33}"/>
              </a:ext>
            </a:extLst>
          </p:cNvPr>
          <p:cNvSpPr>
            <a:spLocks noGrp="1"/>
          </p:cNvSpPr>
          <p:nvPr>
            <p:ph type="title"/>
          </p:nvPr>
        </p:nvSpPr>
        <p:spPr/>
        <p:txBody>
          <a:bodyPr/>
          <a:lstStyle/>
          <a:p>
            <a:r>
              <a:rPr lang="en-US">
                <a:ea typeface="+mj-lt"/>
                <a:cs typeface="+mj-lt"/>
              </a:rPr>
              <a:t>CS101-PROJECT</a:t>
            </a:r>
            <a:endParaRPr lang="en-US"/>
          </a:p>
        </p:txBody>
      </p:sp>
      <p:sp>
        <p:nvSpPr>
          <p:cNvPr id="3" name="Subtitle 2">
            <a:extLst>
              <a:ext uri="{FF2B5EF4-FFF2-40B4-BE49-F238E27FC236}">
                <a16:creationId xmlns:a16="http://schemas.microsoft.com/office/drawing/2014/main" id="{12558A16-8CD4-A90B-3381-55D099A6C0D5}"/>
              </a:ext>
            </a:extLst>
          </p:cNvPr>
          <p:cNvSpPr>
            <a:spLocks noGrp="1"/>
          </p:cNvSpPr>
          <p:nvPr>
            <p:ph type="subTitle" idx="1"/>
          </p:nvPr>
        </p:nvSpPr>
        <p:spPr/>
        <p:txBody>
          <a:bodyPr vert="horz" lIns="91440" tIns="45720" rIns="91440" bIns="45720" rtlCol="0" anchor="t">
            <a:noAutofit/>
          </a:bodyPr>
          <a:lstStyle/>
          <a:p>
            <a:r>
              <a:rPr lang="en-US"/>
              <a:t>“KNOT THEORY”</a:t>
            </a:r>
          </a:p>
          <a:p>
            <a:endParaRPr lang="en-US"/>
          </a:p>
        </p:txBody>
      </p:sp>
      <p:sp>
        <p:nvSpPr>
          <p:cNvPr id="4" name="Text Placeholder 3">
            <a:extLst>
              <a:ext uri="{FF2B5EF4-FFF2-40B4-BE49-F238E27FC236}">
                <a16:creationId xmlns:a16="http://schemas.microsoft.com/office/drawing/2014/main" id="{CA12B54D-79A5-91B3-E5F1-36696409989B}"/>
              </a:ext>
            </a:extLst>
          </p:cNvPr>
          <p:cNvSpPr>
            <a:spLocks noGrp="1"/>
          </p:cNvSpPr>
          <p:nvPr>
            <p:ph type="body" sz="quarter" idx="10"/>
          </p:nvPr>
        </p:nvSpPr>
        <p:spPr>
          <a:xfrm>
            <a:off x="5965031" y="4580051"/>
            <a:ext cx="6226969" cy="2275939"/>
          </a:xfrm>
        </p:spPr>
        <p:txBody>
          <a:bodyPr/>
          <a:lstStyle/>
          <a:p>
            <a:r>
              <a:rPr lang="en-US" sz="1800">
                <a:solidFill>
                  <a:srgbClr val="1CDFF5"/>
                </a:solidFill>
                <a:ea typeface="+mn-lt"/>
                <a:cs typeface="+mn-lt"/>
              </a:rPr>
              <a:t>REPRESENTED BY:</a:t>
            </a:r>
            <a:endParaRPr lang="en-US"/>
          </a:p>
          <a:p>
            <a:pPr algn="l"/>
            <a:r>
              <a:rPr lang="en-US" sz="1600">
                <a:solidFill>
                  <a:srgbClr val="F2F2F2"/>
                </a:solidFill>
                <a:ea typeface="+mn-lt"/>
                <a:cs typeface="+mn-lt"/>
              </a:rPr>
              <a:t>    HEMLATA GAUTAM -  2022CSB1084</a:t>
            </a:r>
            <a:endParaRPr lang="en-US">
              <a:solidFill>
                <a:srgbClr val="FFFFFF"/>
              </a:solidFill>
              <a:ea typeface="+mn-lt"/>
            </a:endParaRPr>
          </a:p>
          <a:p>
            <a:pPr algn="l"/>
            <a:r>
              <a:rPr lang="en-US" sz="1600">
                <a:solidFill>
                  <a:srgbClr val="F2F2F2"/>
                </a:solidFill>
                <a:ea typeface="+mn-lt"/>
                <a:cs typeface="+mn-lt"/>
              </a:rPr>
              <a:t>    RADHA                -  2022CSB1108</a:t>
            </a:r>
            <a:endParaRPr lang="en-US">
              <a:solidFill>
                <a:srgbClr val="FFFFFF"/>
              </a:solidFill>
              <a:ea typeface="+mn-lt"/>
              <a:cs typeface="Arial"/>
            </a:endParaRPr>
          </a:p>
          <a:p>
            <a:pPr algn="l"/>
            <a:r>
              <a:rPr lang="en-US" sz="1600">
                <a:solidFill>
                  <a:srgbClr val="F2F2F2"/>
                </a:solidFill>
                <a:ea typeface="+mn-lt"/>
                <a:cs typeface="+mn-lt"/>
              </a:rPr>
              <a:t>    SHAIKH ASRA       -  2022CSB1121</a:t>
            </a:r>
            <a:endParaRPr lang="en-US">
              <a:solidFill>
                <a:srgbClr val="FFFFFF"/>
              </a:solidFill>
              <a:ea typeface="+mn-lt"/>
            </a:endParaRPr>
          </a:p>
          <a:p>
            <a:pPr algn="l"/>
            <a:r>
              <a:rPr lang="en-US" sz="1600">
                <a:solidFill>
                  <a:srgbClr val="F2F2F2"/>
                </a:solidFill>
                <a:ea typeface="+mn-lt"/>
                <a:cs typeface="+mn-lt"/>
              </a:rPr>
              <a:t>    SMRITI GUPTA      -  2022CSB1128</a:t>
            </a:r>
            <a:endParaRPr lang="en-US"/>
          </a:p>
          <a:p>
            <a:endParaRPr lang="en-US"/>
          </a:p>
        </p:txBody>
      </p:sp>
      <p:sp>
        <p:nvSpPr>
          <p:cNvPr id="6" name="TextBox 5">
            <a:extLst>
              <a:ext uri="{FF2B5EF4-FFF2-40B4-BE49-F238E27FC236}">
                <a16:creationId xmlns:a16="http://schemas.microsoft.com/office/drawing/2014/main" id="{8016AFE9-2FC7-BAB0-EAAF-984198BC0CDA}"/>
              </a:ext>
            </a:extLst>
          </p:cNvPr>
          <p:cNvSpPr txBox="1"/>
          <p:nvPr/>
        </p:nvSpPr>
        <p:spPr>
          <a:xfrm>
            <a:off x="7194351" y="2437804"/>
            <a:ext cx="644425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Dd</a:t>
            </a:r>
            <a:r>
              <a:rPr lang="en-US" sz="2000" err="1">
                <a:solidFill>
                  <a:srgbClr val="EEE307"/>
                </a:solidFill>
                <a:ea typeface="+mn-lt"/>
                <a:cs typeface="+mn-lt"/>
              </a:rPr>
              <a:t>DISCRETE</a:t>
            </a:r>
            <a:r>
              <a:rPr lang="en-US" sz="2000">
                <a:solidFill>
                  <a:srgbClr val="EEE307"/>
                </a:solidFill>
                <a:ea typeface="+mn-lt"/>
                <a:cs typeface="+mn-lt"/>
              </a:rPr>
              <a:t> MATHEMATICS</a:t>
            </a:r>
            <a:endParaRPr lang="en-US"/>
          </a:p>
        </p:txBody>
      </p:sp>
      <p:sp>
        <p:nvSpPr>
          <p:cNvPr id="5" name="TextBox 4">
            <a:extLst>
              <a:ext uri="{FF2B5EF4-FFF2-40B4-BE49-F238E27FC236}">
                <a16:creationId xmlns:a16="http://schemas.microsoft.com/office/drawing/2014/main" id="{BC9ABF9A-D04F-FA43-211B-A64934DE21B5}"/>
              </a:ext>
            </a:extLst>
          </p:cNvPr>
          <p:cNvSpPr txBox="1"/>
          <p:nvPr/>
        </p:nvSpPr>
        <p:spPr>
          <a:xfrm>
            <a:off x="3034861" y="1169275"/>
            <a:ext cx="2036379" cy="5517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7" name="TextBox 6">
            <a:extLst>
              <a:ext uri="{FF2B5EF4-FFF2-40B4-BE49-F238E27FC236}">
                <a16:creationId xmlns:a16="http://schemas.microsoft.com/office/drawing/2014/main" id="{53B346A8-0EF4-15E4-F1C5-03604B78D94F}"/>
              </a:ext>
            </a:extLst>
          </p:cNvPr>
          <p:cNvSpPr txBox="1"/>
          <p:nvPr/>
        </p:nvSpPr>
        <p:spPr>
          <a:xfrm>
            <a:off x="3323896" y="-486103"/>
            <a:ext cx="13137" cy="12349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Tree>
    <p:extLst>
      <p:ext uri="{BB962C8B-B14F-4D97-AF65-F5344CB8AC3E}">
        <p14:creationId xmlns:p14="http://schemas.microsoft.com/office/powerpoint/2010/main" val="1525452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5" name="Rectangle 119">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81D9A4E-1B34-15F1-DED9-A5C87C612DA1}"/>
              </a:ext>
            </a:extLst>
          </p:cNvPr>
          <p:cNvSpPr txBox="1"/>
          <p:nvPr/>
        </p:nvSpPr>
        <p:spPr>
          <a:xfrm>
            <a:off x="7239014" y="525982"/>
            <a:ext cx="4282983" cy="120036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2500" kern="1200">
                <a:solidFill>
                  <a:schemeClr val="tx1"/>
                </a:solidFill>
                <a:latin typeface="+mj-lt"/>
                <a:ea typeface="+mj-ea"/>
                <a:cs typeface="+mj-cs"/>
              </a:rPr>
              <a:t>Understanding DNA recombination using KNOT THEORY</a:t>
            </a:r>
          </a:p>
        </p:txBody>
      </p:sp>
      <p:sp>
        <p:nvSpPr>
          <p:cNvPr id="127" name="Rectangle 12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1169E2B0-2037-F808-81BD-49B080EB5B25}"/>
              </a:ext>
            </a:extLst>
          </p:cNvPr>
          <p:cNvPicPr>
            <a:picLocks noChangeAspect="1"/>
          </p:cNvPicPr>
          <p:nvPr/>
        </p:nvPicPr>
        <p:blipFill>
          <a:blip r:embed="rId2"/>
          <a:stretch>
            <a:fillRect/>
          </a:stretch>
        </p:blipFill>
        <p:spPr>
          <a:xfrm>
            <a:off x="867941" y="650494"/>
            <a:ext cx="5044624" cy="5324142"/>
          </a:xfrm>
          <a:prstGeom prst="rect">
            <a:avLst/>
          </a:prstGeom>
        </p:spPr>
      </p:pic>
      <p:sp>
        <p:nvSpPr>
          <p:cNvPr id="126" name="Rectangle 12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E6243F0-8975-8414-A715-8C954FE6239F}"/>
              </a:ext>
            </a:extLst>
          </p:cNvPr>
          <p:cNvSpPr txBox="1"/>
          <p:nvPr/>
        </p:nvSpPr>
        <p:spPr>
          <a:xfrm>
            <a:off x="7239012" y="2031101"/>
            <a:ext cx="4282984" cy="351194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100"/>
              <a:t> </a:t>
            </a:r>
            <a:r>
              <a:rPr lang="en-US" sz="1100" b="1"/>
              <a:t>Introduction:</a:t>
            </a:r>
            <a:r>
              <a:rPr lang="en-US" sz="1100"/>
              <a:t> DNA is the genetic material of all cells, containing coded information about cellular molecules and processes. DNA consists of two polynucleotide strands twisted around each other in a double helix. The first step in cellular division is to replicate DNA so that copies can be distributed to daughter cells. In order for replication or transcription to take place, DNA must first unpack itself so that it can interact with enzymes.</a:t>
            </a:r>
          </a:p>
          <a:p>
            <a:pPr indent="-228600">
              <a:lnSpc>
                <a:spcPct val="90000"/>
              </a:lnSpc>
              <a:spcAft>
                <a:spcPts val="600"/>
              </a:spcAft>
              <a:buFont typeface="Arial" panose="020B0604020202020204" pitchFamily="34" charset="0"/>
              <a:buChar char="•"/>
            </a:pPr>
            <a:r>
              <a:rPr lang="en-US" sz="1100" b="1"/>
              <a:t>Question:</a:t>
            </a:r>
            <a:r>
              <a:rPr lang="en-US" sz="1100"/>
              <a:t> How can knot theory help us understand DNA packing? How can we estimate the rates at which enzymes unknot DNA?</a:t>
            </a:r>
          </a:p>
          <a:p>
            <a:pPr indent="-228600">
              <a:lnSpc>
                <a:spcPct val="90000"/>
              </a:lnSpc>
              <a:spcAft>
                <a:spcPts val="600"/>
              </a:spcAft>
              <a:buFont typeface="Arial" panose="020B0604020202020204" pitchFamily="34" charset="0"/>
              <a:buChar char="•"/>
            </a:pPr>
            <a:r>
              <a:rPr lang="en-US" sz="1100"/>
              <a:t> DNA can be seen as a complicated knot that must be unknotted by enzymes in order for replication or transcription to occur. It is perhaps not surprising then that connections between mathematical knot theory and biology have been discovered. By thinking of DNA as a knot, we can use knot theory to estimate how hard DNA is to unknot. This can help us estimate properties of the enzymes that unknot DNA.</a:t>
            </a:r>
          </a:p>
          <a:p>
            <a:pPr indent="-228600">
              <a:lnSpc>
                <a:spcPct val="90000"/>
              </a:lnSpc>
              <a:spcAft>
                <a:spcPts val="600"/>
              </a:spcAft>
              <a:buFont typeface="Arial" panose="020B0604020202020204" pitchFamily="34" charset="0"/>
              <a:buChar char="•"/>
            </a:pPr>
            <a:endParaRPr lang="en-US" sz="1100"/>
          </a:p>
          <a:p>
            <a:pPr indent="-228600">
              <a:lnSpc>
                <a:spcPct val="90000"/>
              </a:lnSpc>
              <a:spcAft>
                <a:spcPts val="600"/>
              </a:spcAft>
              <a:buFont typeface="Arial" panose="020B0604020202020204" pitchFamily="34" charset="0"/>
              <a:buChar char="•"/>
            </a:pPr>
            <a:endParaRPr lang="en-US" sz="1100"/>
          </a:p>
        </p:txBody>
      </p:sp>
      <p:sp>
        <p:nvSpPr>
          <p:cNvPr id="128" name="Rectangle 12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667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00D15CE3-6E9A-4EED-A2C7-D2F487C77397}"/>
              </a:ext>
            </a:extLst>
          </p:cNvPr>
          <p:cNvSpPr>
            <a:spLocks noGrp="1"/>
          </p:cNvSpPr>
          <p:nvPr>
            <p:ph type="ftr" sz="quarter" idx="11"/>
          </p:nvPr>
        </p:nvSpPr>
        <p:spPr>
          <a:xfrm>
            <a:off x="787274" y="5817434"/>
            <a:ext cx="3834545" cy="340257"/>
          </a:xfrm>
        </p:spPr>
        <p:txBody>
          <a:bodyPr/>
          <a:lstStyle/>
          <a:p>
            <a:pPr defTabSz="850392">
              <a:spcAft>
                <a:spcPts val="600"/>
              </a:spcAft>
            </a:pPr>
            <a:r>
              <a:rPr lang="en-US" sz="1116" kern="1200" spc="0">
                <a:solidFill>
                  <a:schemeClr val="bg1"/>
                </a:solidFill>
                <a:latin typeface="+mj-lt"/>
                <a:ea typeface="+mn-ea"/>
                <a:cs typeface="Biome" panose="020B0503030204020804" pitchFamily="34" charset="0"/>
              </a:rPr>
              <a:t>Scientific findings</a:t>
            </a:r>
            <a:endParaRPr lang="en-US"/>
          </a:p>
        </p:txBody>
      </p:sp>
      <p:sp>
        <p:nvSpPr>
          <p:cNvPr id="6" name="Slide Number Placeholder 5">
            <a:extLst>
              <a:ext uri="{FF2B5EF4-FFF2-40B4-BE49-F238E27FC236}">
                <a16:creationId xmlns:a16="http://schemas.microsoft.com/office/drawing/2014/main" id="{844F7ABE-DC6C-C993-DD88-B333D399DD69}"/>
              </a:ext>
            </a:extLst>
          </p:cNvPr>
          <p:cNvSpPr>
            <a:spLocks noGrp="1"/>
          </p:cNvSpPr>
          <p:nvPr>
            <p:ph type="sldNum" sz="quarter" idx="12"/>
          </p:nvPr>
        </p:nvSpPr>
        <p:spPr>
          <a:xfrm>
            <a:off x="8992170" y="5807101"/>
            <a:ext cx="2556363" cy="340257"/>
          </a:xfrm>
        </p:spPr>
        <p:txBody>
          <a:bodyPr/>
          <a:lstStyle/>
          <a:p>
            <a:pPr defTabSz="850392">
              <a:spcAft>
                <a:spcPts val="600"/>
              </a:spcAft>
            </a:pPr>
            <a:fld id="{FE024F78-56A6-7740-B68D-8D4D026EDF3F}" type="slidenum">
              <a:rPr lang="en-US" sz="1116" kern="1200">
                <a:solidFill>
                  <a:schemeClr val="bg1"/>
                </a:solidFill>
                <a:latin typeface="+mj-lt"/>
                <a:ea typeface="+mn-ea"/>
                <a:cs typeface="Biome" panose="020B0503030204020804" pitchFamily="34" charset="0"/>
              </a:rPr>
              <a:pPr defTabSz="850392">
                <a:spcAft>
                  <a:spcPts val="600"/>
                </a:spcAft>
              </a:pPr>
              <a:t>11</a:t>
            </a:fld>
            <a:endParaRPr lang="en-US"/>
          </a:p>
        </p:txBody>
      </p:sp>
      <p:pic>
        <p:nvPicPr>
          <p:cNvPr id="7" name="Picture 7" descr="Shape, circle&#10;&#10;Description automatically generated">
            <a:extLst>
              <a:ext uri="{FF2B5EF4-FFF2-40B4-BE49-F238E27FC236}">
                <a16:creationId xmlns:a16="http://schemas.microsoft.com/office/drawing/2014/main" id="{1E188408-E4A0-5840-02DA-65731AEE6716}"/>
              </a:ext>
            </a:extLst>
          </p:cNvPr>
          <p:cNvPicPr>
            <a:picLocks noChangeAspect="1"/>
          </p:cNvPicPr>
          <p:nvPr/>
        </p:nvPicPr>
        <p:blipFill>
          <a:blip r:embed="rId2"/>
          <a:stretch>
            <a:fillRect/>
          </a:stretch>
        </p:blipFill>
        <p:spPr>
          <a:xfrm>
            <a:off x="8011181" y="495922"/>
            <a:ext cx="2556362" cy="1565050"/>
          </a:xfrm>
          <a:prstGeom prst="rect">
            <a:avLst/>
          </a:prstGeom>
        </p:spPr>
      </p:pic>
      <p:sp>
        <p:nvSpPr>
          <p:cNvPr id="8" name="TextBox 7">
            <a:extLst>
              <a:ext uri="{FF2B5EF4-FFF2-40B4-BE49-F238E27FC236}">
                <a16:creationId xmlns:a16="http://schemas.microsoft.com/office/drawing/2014/main" id="{A67EAC6D-2817-0B75-262A-88F7C5B6713D}"/>
              </a:ext>
            </a:extLst>
          </p:cNvPr>
          <p:cNvSpPr txBox="1"/>
          <p:nvPr/>
        </p:nvSpPr>
        <p:spPr>
          <a:xfrm>
            <a:off x="643467" y="647756"/>
            <a:ext cx="6702406" cy="21082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50392">
              <a:spcAft>
                <a:spcPts val="600"/>
              </a:spcAft>
            </a:pPr>
            <a:r>
              <a:rPr lang="en-US" sz="1400" dirty="0"/>
              <a:t>In figures 1 , The</a:t>
            </a:r>
            <a:r>
              <a:rPr lang="en-US" sz="1400" kern="1200" dirty="0">
                <a:latin typeface="+mn-lt"/>
                <a:ea typeface="+mn-ea"/>
                <a:cs typeface="+mn-cs"/>
              </a:rPr>
              <a:t> first knot is</a:t>
            </a:r>
            <a:r>
              <a:rPr lang="en-US" sz="1400" dirty="0"/>
              <a:t> an </a:t>
            </a:r>
            <a:r>
              <a:rPr lang="en-US" sz="1400" kern="1200" dirty="0">
                <a:latin typeface="+mn-lt"/>
                <a:ea typeface="+mn-ea"/>
                <a:cs typeface="+mn-cs"/>
              </a:rPr>
              <a:t>"unknot</a:t>
            </a:r>
            <a:r>
              <a:rPr lang="en-US" sz="1400" dirty="0"/>
              <a:t>" which is just twisted.</a:t>
            </a:r>
            <a:r>
              <a:rPr lang="en-US" sz="1400" kern="1200" dirty="0">
                <a:latin typeface="+mn-lt"/>
                <a:ea typeface="+mn-ea"/>
                <a:cs typeface="+mn-cs"/>
              </a:rPr>
              <a:t> It could </a:t>
            </a:r>
            <a:r>
              <a:rPr lang="en-US" sz="1400" dirty="0"/>
              <a:t>be </a:t>
            </a:r>
            <a:r>
              <a:rPr lang="en-US" sz="1400" kern="1200" dirty="0">
                <a:latin typeface="+mn-lt"/>
                <a:ea typeface="+mn-ea"/>
                <a:cs typeface="+mn-cs"/>
              </a:rPr>
              <a:t>easily unknotted. The </a:t>
            </a:r>
            <a:r>
              <a:rPr lang="en-US" sz="1400" dirty="0"/>
              <a:t>second</a:t>
            </a:r>
            <a:r>
              <a:rPr lang="en-US" sz="1400" kern="1200" dirty="0">
                <a:latin typeface="+mn-lt"/>
                <a:ea typeface="+mn-ea"/>
                <a:cs typeface="+mn-cs"/>
              </a:rPr>
              <a:t> knot</a:t>
            </a:r>
            <a:r>
              <a:rPr lang="en-US" sz="1400" dirty="0"/>
              <a:t> </a:t>
            </a:r>
            <a:r>
              <a:rPr lang="en-US" sz="1400" kern="1200" dirty="0">
                <a:latin typeface="+mn-lt"/>
                <a:ea typeface="+mn-ea"/>
                <a:cs typeface="+mn-cs"/>
              </a:rPr>
              <a:t>is clearly a knot. The only way to get rid of the knot</a:t>
            </a:r>
            <a:r>
              <a:rPr lang="en-US" sz="1400" dirty="0"/>
              <a:t> </a:t>
            </a:r>
            <a:r>
              <a:rPr lang="en-US" sz="1400" kern="1200" dirty="0">
                <a:latin typeface="+mn-lt"/>
                <a:ea typeface="+mn-ea"/>
                <a:cs typeface="+mn-cs"/>
              </a:rPr>
              <a:t> would be to cut </a:t>
            </a:r>
            <a:r>
              <a:rPr lang="en-US" sz="1400" dirty="0"/>
              <a:t>it and simply tie it</a:t>
            </a:r>
            <a:r>
              <a:rPr lang="en-US" sz="1400" kern="1200" dirty="0">
                <a:latin typeface="+mn-lt"/>
                <a:ea typeface="+mn-ea"/>
                <a:cs typeface="+mn-cs"/>
              </a:rPr>
              <a:t>. The 3</a:t>
            </a:r>
            <a:r>
              <a:rPr lang="en-US" sz="1400" kern="1200" baseline="30000" dirty="0">
                <a:latin typeface="+mn-lt"/>
                <a:ea typeface="+mn-ea"/>
                <a:cs typeface="+mn-cs"/>
              </a:rPr>
              <a:t>rd</a:t>
            </a:r>
            <a:r>
              <a:rPr lang="en-US" sz="1400" kern="1200" dirty="0">
                <a:latin typeface="+mn-lt"/>
                <a:ea typeface="+mn-ea"/>
                <a:cs typeface="+mn-cs"/>
              </a:rPr>
              <a:t> knot </a:t>
            </a:r>
            <a:r>
              <a:rPr lang="en-US" sz="1400" dirty="0"/>
              <a:t>is </a:t>
            </a:r>
            <a:r>
              <a:rPr lang="en-US" sz="1400" kern="1200" dirty="0">
                <a:latin typeface="+mn-lt"/>
                <a:ea typeface="+mn-ea"/>
                <a:cs typeface="+mn-cs"/>
              </a:rPr>
              <a:t>more complicated.</a:t>
            </a:r>
            <a:endParaRPr lang="en-US" sz="1400" kern="1200" dirty="0">
              <a:latin typeface="+mn-lt"/>
            </a:endParaRPr>
          </a:p>
          <a:p>
            <a:pPr defTabSz="850392">
              <a:spcAft>
                <a:spcPts val="600"/>
              </a:spcAft>
            </a:pPr>
            <a:r>
              <a:rPr lang="en-US" sz="1400" dirty="0"/>
              <a:t>In the fig 2:  the arc will cross over or under itself. The crossing points are called </a:t>
            </a:r>
            <a:r>
              <a:rPr lang="en-US" sz="1400" i="1" dirty="0"/>
              <a:t>double points</a:t>
            </a:r>
            <a:r>
              <a:rPr lang="en-US" sz="1400" dirty="0"/>
              <a:t>. Each double point is denoted as  + or - sign, depending on the orientation of the double points. If the arc that is passing over a double point can be turned clockwise less than 180 to align the direction of the arc underneath, then the sign is positive (+); if the arc on top must be rotated anti-clockwise, it is negative (-). The turns of a knot is the sum of all signs of its double points.</a:t>
            </a:r>
            <a:r>
              <a:rPr lang="en-US" sz="1400" dirty="0">
                <a:solidFill>
                  <a:schemeClr val="bg1"/>
                </a:solidFill>
              </a:rPr>
              <a:t> </a:t>
            </a:r>
          </a:p>
        </p:txBody>
      </p:sp>
      <p:pic>
        <p:nvPicPr>
          <p:cNvPr id="10" name="Picture 10" descr="Diagram&#10;&#10;Description automatically generated">
            <a:extLst>
              <a:ext uri="{FF2B5EF4-FFF2-40B4-BE49-F238E27FC236}">
                <a16:creationId xmlns:a16="http://schemas.microsoft.com/office/drawing/2014/main" id="{E4808905-8486-961B-D83D-B1EEC30022CA}"/>
              </a:ext>
            </a:extLst>
          </p:cNvPr>
          <p:cNvPicPr>
            <a:picLocks noChangeAspect="1"/>
          </p:cNvPicPr>
          <p:nvPr/>
        </p:nvPicPr>
        <p:blipFill>
          <a:blip r:embed="rId3"/>
          <a:stretch>
            <a:fillRect/>
          </a:stretch>
        </p:blipFill>
        <p:spPr>
          <a:xfrm>
            <a:off x="8153019" y="2703000"/>
            <a:ext cx="2743200" cy="1320620"/>
          </a:xfrm>
          <a:prstGeom prst="rect">
            <a:avLst/>
          </a:prstGeom>
        </p:spPr>
      </p:pic>
      <p:sp>
        <p:nvSpPr>
          <p:cNvPr id="11" name="TextBox 10">
            <a:extLst>
              <a:ext uri="{FF2B5EF4-FFF2-40B4-BE49-F238E27FC236}">
                <a16:creationId xmlns:a16="http://schemas.microsoft.com/office/drawing/2014/main" id="{70CF0483-CA32-64AC-0FE1-D39F4C75588C}"/>
              </a:ext>
            </a:extLst>
          </p:cNvPr>
          <p:cNvSpPr txBox="1"/>
          <p:nvPr/>
        </p:nvSpPr>
        <p:spPr>
          <a:xfrm>
            <a:off x="647279" y="2869685"/>
            <a:ext cx="750404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cs typeface="Times New Roman"/>
              </a:rPr>
              <a:t>The only way to open a mathematical knot is to cut through the knot so that the arc that was  on top is now underneath. This is equal to changing the sign of a double point . If a knot can be moved freely in 3D space to remove the double point , then that double point does not count toward the unknotting number. Consequently, in the figure below, knot a) has an unknotting number of zero, despite having one crossing point. Knot b) has an unknotting number of 1, despite having 3 crossing points.</a:t>
            </a:r>
            <a:endParaRPr lang="en-US" sz="1600"/>
          </a:p>
        </p:txBody>
      </p:sp>
      <p:pic>
        <p:nvPicPr>
          <p:cNvPr id="14" name="Picture 17" descr="Diagram&#10;&#10;Description automatically generated">
            <a:extLst>
              <a:ext uri="{FF2B5EF4-FFF2-40B4-BE49-F238E27FC236}">
                <a16:creationId xmlns:a16="http://schemas.microsoft.com/office/drawing/2014/main" id="{20D38FEC-F5EE-D8FD-2C4E-91A56A8C68DB}"/>
              </a:ext>
            </a:extLst>
          </p:cNvPr>
          <p:cNvPicPr>
            <a:picLocks noChangeAspect="1"/>
          </p:cNvPicPr>
          <p:nvPr/>
        </p:nvPicPr>
        <p:blipFill>
          <a:blip r:embed="rId4"/>
          <a:stretch>
            <a:fillRect/>
          </a:stretch>
        </p:blipFill>
        <p:spPr>
          <a:xfrm>
            <a:off x="8398641" y="4557904"/>
            <a:ext cx="2743199" cy="1928812"/>
          </a:xfrm>
          <a:prstGeom prst="rect">
            <a:avLst/>
          </a:prstGeom>
        </p:spPr>
      </p:pic>
      <p:sp>
        <p:nvSpPr>
          <p:cNvPr id="18" name="TextBox 17">
            <a:extLst>
              <a:ext uri="{FF2B5EF4-FFF2-40B4-BE49-F238E27FC236}">
                <a16:creationId xmlns:a16="http://schemas.microsoft.com/office/drawing/2014/main" id="{9D50C335-F85E-AAD0-E420-823FA857778E}"/>
              </a:ext>
            </a:extLst>
          </p:cNvPr>
          <p:cNvSpPr txBox="1"/>
          <p:nvPr/>
        </p:nvSpPr>
        <p:spPr>
          <a:xfrm>
            <a:off x="687552" y="4926724"/>
            <a:ext cx="743825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cs typeface="Times New Roman"/>
              </a:rPr>
              <a:t>A knot is in its ideal form if it has been moved smoothly through space so that all excess double points are removed. Knots are generally described by two numbers, C</a:t>
            </a:r>
            <a:r>
              <a:rPr lang="en-US" sz="1600" baseline="-25000">
                <a:latin typeface="Times New Roman"/>
                <a:cs typeface="Times New Roman"/>
              </a:rPr>
              <a:t>U</a:t>
            </a:r>
            <a:r>
              <a:rPr lang="en-US" sz="1600">
                <a:latin typeface="Times New Roman"/>
                <a:cs typeface="Times New Roman"/>
              </a:rPr>
              <a:t>, the ideal crossing number (C) and the unknotting number (U). In the figure above, the knots would be 0</a:t>
            </a:r>
            <a:r>
              <a:rPr lang="en-US" sz="1600" baseline="-25000">
                <a:latin typeface="Times New Roman"/>
                <a:cs typeface="Times New Roman"/>
              </a:rPr>
              <a:t>0</a:t>
            </a:r>
            <a:r>
              <a:rPr lang="en-US" sz="1600">
                <a:latin typeface="Times New Roman"/>
                <a:cs typeface="Times New Roman"/>
              </a:rPr>
              <a:t> and 3</a:t>
            </a:r>
            <a:r>
              <a:rPr lang="en-US" sz="1600" baseline="-25000">
                <a:latin typeface="Times New Roman"/>
                <a:cs typeface="Times New Roman"/>
              </a:rPr>
              <a:t>1</a:t>
            </a:r>
            <a:r>
              <a:rPr lang="en-US" sz="1600">
                <a:latin typeface="Times New Roman"/>
                <a:cs typeface="Times New Roman"/>
              </a:rPr>
              <a:t>, respectively. Mathematical knots may have values for writhe and crossing number that are much higher than the ideal number if they have been moved smoothly through space to a more complicated form.</a:t>
            </a:r>
            <a:endParaRPr lang="en-US" sz="1600"/>
          </a:p>
        </p:txBody>
      </p:sp>
      <p:sp>
        <p:nvSpPr>
          <p:cNvPr id="2" name="TextBox 1">
            <a:extLst>
              <a:ext uri="{FF2B5EF4-FFF2-40B4-BE49-F238E27FC236}">
                <a16:creationId xmlns:a16="http://schemas.microsoft.com/office/drawing/2014/main" id="{14C237C4-C3CF-EBDA-1D3F-0D4DFCB7462E}"/>
              </a:ext>
            </a:extLst>
          </p:cNvPr>
          <p:cNvSpPr txBox="1"/>
          <p:nvPr/>
        </p:nvSpPr>
        <p:spPr>
          <a:xfrm>
            <a:off x="8500241" y="2246586"/>
            <a:ext cx="15108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Figure 1</a:t>
            </a:r>
          </a:p>
        </p:txBody>
      </p:sp>
      <p:sp>
        <p:nvSpPr>
          <p:cNvPr id="3" name="TextBox 2">
            <a:extLst>
              <a:ext uri="{FF2B5EF4-FFF2-40B4-BE49-F238E27FC236}">
                <a16:creationId xmlns:a16="http://schemas.microsoft.com/office/drawing/2014/main" id="{32453795-0FD6-4E2E-8694-6A3584D7A294}"/>
              </a:ext>
            </a:extLst>
          </p:cNvPr>
          <p:cNvSpPr txBox="1"/>
          <p:nvPr/>
        </p:nvSpPr>
        <p:spPr>
          <a:xfrm>
            <a:off x="801413" y="275896"/>
            <a:ext cx="11035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4" name="TextBox 3">
            <a:extLst>
              <a:ext uri="{FF2B5EF4-FFF2-40B4-BE49-F238E27FC236}">
                <a16:creationId xmlns:a16="http://schemas.microsoft.com/office/drawing/2014/main" id="{53776DFE-977D-0DC5-E7CE-D1563D62627C}"/>
              </a:ext>
            </a:extLst>
          </p:cNvPr>
          <p:cNvSpPr txBox="1"/>
          <p:nvPr/>
        </p:nvSpPr>
        <p:spPr>
          <a:xfrm>
            <a:off x="8657896" y="4059621"/>
            <a:ext cx="14977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Figure 2</a:t>
            </a:r>
          </a:p>
        </p:txBody>
      </p:sp>
    </p:spTree>
    <p:extLst>
      <p:ext uri="{BB962C8B-B14F-4D97-AF65-F5344CB8AC3E}">
        <p14:creationId xmlns:p14="http://schemas.microsoft.com/office/powerpoint/2010/main" val="4106367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46A3A93-0DEB-5A5F-C944-24C4DBBC5FE6}"/>
              </a:ext>
            </a:extLst>
          </p:cNvPr>
          <p:cNvSpPr>
            <a:spLocks noGrp="1"/>
          </p:cNvSpPr>
          <p:nvPr>
            <p:ph type="ftr" sz="quarter" idx="11"/>
          </p:nvPr>
        </p:nvSpPr>
        <p:spPr/>
        <p:txBody>
          <a:bodyPr/>
          <a:lstStyle/>
          <a:p>
            <a:r>
              <a:rPr lang="en-US"/>
              <a:t>Scientific findings</a:t>
            </a:r>
          </a:p>
        </p:txBody>
      </p:sp>
      <p:sp>
        <p:nvSpPr>
          <p:cNvPr id="6" name="Slide Number Placeholder 5">
            <a:extLst>
              <a:ext uri="{FF2B5EF4-FFF2-40B4-BE49-F238E27FC236}">
                <a16:creationId xmlns:a16="http://schemas.microsoft.com/office/drawing/2014/main" id="{96C89906-1D4F-3F05-FE2B-424E1AF4EC0D}"/>
              </a:ext>
            </a:extLst>
          </p:cNvPr>
          <p:cNvSpPr>
            <a:spLocks noGrp="1"/>
          </p:cNvSpPr>
          <p:nvPr>
            <p:ph type="sldNum" sz="quarter" idx="12"/>
          </p:nvPr>
        </p:nvSpPr>
        <p:spPr/>
        <p:txBody>
          <a:bodyPr/>
          <a:lstStyle/>
          <a:p>
            <a:fld id="{FE024F78-56A6-7740-B68D-8D4D026EDF3F}" type="slidenum">
              <a:rPr lang="en-US" smtClean="0"/>
              <a:pPr/>
              <a:t>12</a:t>
            </a:fld>
            <a:endParaRPr lang="en-US"/>
          </a:p>
        </p:txBody>
      </p:sp>
      <p:sp>
        <p:nvSpPr>
          <p:cNvPr id="7" name="TextBox 6">
            <a:extLst>
              <a:ext uri="{FF2B5EF4-FFF2-40B4-BE49-F238E27FC236}">
                <a16:creationId xmlns:a16="http://schemas.microsoft.com/office/drawing/2014/main" id="{415F4BA2-B8D0-91E8-4F4A-235DC1078BE7}"/>
              </a:ext>
            </a:extLst>
          </p:cNvPr>
          <p:cNvSpPr txBox="1"/>
          <p:nvPr/>
        </p:nvSpPr>
        <p:spPr>
          <a:xfrm>
            <a:off x="4335517" y="459827"/>
            <a:ext cx="2640724" cy="394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8" name="TextBox 7">
            <a:extLst>
              <a:ext uri="{FF2B5EF4-FFF2-40B4-BE49-F238E27FC236}">
                <a16:creationId xmlns:a16="http://schemas.microsoft.com/office/drawing/2014/main" id="{8A729CAE-A0E2-4621-8F61-930EE030C62A}"/>
              </a:ext>
            </a:extLst>
          </p:cNvPr>
          <p:cNvSpPr txBox="1"/>
          <p:nvPr/>
        </p:nvSpPr>
        <p:spPr>
          <a:xfrm>
            <a:off x="4401206" y="446689"/>
            <a:ext cx="2798379" cy="643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9" name="TextBox 8">
            <a:extLst>
              <a:ext uri="{FF2B5EF4-FFF2-40B4-BE49-F238E27FC236}">
                <a16:creationId xmlns:a16="http://schemas.microsoft.com/office/drawing/2014/main" id="{60DFA58D-3559-6CBB-63A8-53307DFF54CD}"/>
              </a:ext>
            </a:extLst>
          </p:cNvPr>
          <p:cNvSpPr txBox="1"/>
          <p:nvPr/>
        </p:nvSpPr>
        <p:spPr>
          <a:xfrm>
            <a:off x="1445172" y="289034"/>
            <a:ext cx="5623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solidFill>
                <a:srgbClr val="FFFFFF"/>
              </a:solidFill>
            </a:endParaRPr>
          </a:p>
        </p:txBody>
      </p:sp>
      <p:sp>
        <p:nvSpPr>
          <p:cNvPr id="10" name="TextBox 9">
            <a:extLst>
              <a:ext uri="{FF2B5EF4-FFF2-40B4-BE49-F238E27FC236}">
                <a16:creationId xmlns:a16="http://schemas.microsoft.com/office/drawing/2014/main" id="{17867C14-8023-4288-ABE9-080A3089924A}"/>
              </a:ext>
            </a:extLst>
          </p:cNvPr>
          <p:cNvSpPr txBox="1"/>
          <p:nvPr/>
        </p:nvSpPr>
        <p:spPr>
          <a:xfrm>
            <a:off x="1" y="1083327"/>
            <a:ext cx="7409790" cy="563231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GB" dirty="0">
                <a:solidFill>
                  <a:srgbClr val="FFFFFF"/>
                </a:solidFill>
              </a:rPr>
              <a:t>CONCLUSION</a:t>
            </a:r>
          </a:p>
          <a:p>
            <a:r>
              <a:rPr lang="en-GB" b="1" dirty="0">
                <a:solidFill>
                  <a:srgbClr val="FFFF00"/>
                </a:solidFill>
                <a:ea typeface="+mn-lt"/>
                <a:cs typeface="+mn-lt"/>
              </a:rPr>
              <a:t>Knot theory</a:t>
            </a:r>
            <a:r>
              <a:rPr lang="en-GB" dirty="0">
                <a:solidFill>
                  <a:schemeClr val="accent2">
                    <a:lumMod val="75000"/>
                  </a:schemeClr>
                </a:solidFill>
                <a:ea typeface="+mn-lt"/>
                <a:cs typeface="+mn-lt"/>
              </a:rPr>
              <a:t> is a fascinating branch of mathematics that studies the properties and classifications of mathematical knots.</a:t>
            </a:r>
            <a:endParaRPr lang="en-GB" dirty="0">
              <a:solidFill>
                <a:schemeClr val="accent2">
                  <a:lumMod val="75000"/>
                </a:schemeClr>
              </a:solidFill>
            </a:endParaRPr>
          </a:p>
          <a:p>
            <a:r>
              <a:rPr lang="en-GB" dirty="0">
                <a:solidFill>
                  <a:srgbClr val="FFFF00"/>
                </a:solidFill>
                <a:ea typeface="+mn-lt"/>
                <a:cs typeface="+mn-lt"/>
              </a:rPr>
              <a:t>In our project, we discussed about the following concepts:-</a:t>
            </a:r>
            <a:endParaRPr lang="en-GB" dirty="0">
              <a:solidFill>
                <a:srgbClr val="FFFF00"/>
              </a:solidFill>
            </a:endParaRPr>
          </a:p>
          <a:p>
            <a:endParaRPr lang="en-GB" dirty="0">
              <a:solidFill>
                <a:srgbClr val="FFFF00"/>
              </a:solidFill>
              <a:ea typeface="+mn-lt"/>
              <a:cs typeface="+mn-lt"/>
            </a:endParaRPr>
          </a:p>
          <a:p>
            <a:r>
              <a:rPr lang="en-GB" dirty="0">
                <a:solidFill>
                  <a:schemeClr val="bg1"/>
                </a:solidFill>
                <a:ea typeface="+mn-lt"/>
                <a:cs typeface="+mn-lt"/>
              </a:rPr>
              <a:t>✯Reidemeister moves:-</a:t>
            </a:r>
            <a:r>
              <a:rPr lang="en-GB" dirty="0">
                <a:solidFill>
                  <a:schemeClr val="accent2">
                    <a:lumMod val="75000"/>
                  </a:schemeClr>
                </a:solidFill>
                <a:ea typeface="+mn-lt"/>
                <a:cs typeface="+mn-lt"/>
              </a:rPr>
              <a:t> They allow the manipulation and transformation of knots, researchers have been able to establish a foundation for understanding knot equivalence. </a:t>
            </a:r>
            <a:endParaRPr lang="en-GB" dirty="0">
              <a:solidFill>
                <a:schemeClr val="accent2">
                  <a:lumMod val="75000"/>
                </a:schemeClr>
              </a:solidFill>
            </a:endParaRPr>
          </a:p>
          <a:p>
            <a:endParaRPr lang="en-GB" dirty="0">
              <a:solidFill>
                <a:schemeClr val="accent2">
                  <a:lumMod val="75000"/>
                </a:schemeClr>
              </a:solidFill>
              <a:ea typeface="+mn-lt"/>
              <a:cs typeface="+mn-lt"/>
            </a:endParaRPr>
          </a:p>
          <a:p>
            <a:r>
              <a:rPr lang="en-GB" dirty="0">
                <a:solidFill>
                  <a:schemeClr val="bg1"/>
                </a:solidFill>
                <a:ea typeface="+mn-lt"/>
                <a:cs typeface="+mn-lt"/>
              </a:rPr>
              <a:t>✯Knot invariants:-</a:t>
            </a:r>
            <a:r>
              <a:rPr lang="en-GB" dirty="0">
                <a:solidFill>
                  <a:schemeClr val="accent2">
                    <a:lumMod val="75000"/>
                  </a:schemeClr>
                </a:solidFill>
                <a:ea typeface="+mn-lt"/>
                <a:cs typeface="+mn-lt"/>
              </a:rPr>
              <a:t> Knot invariants such as </a:t>
            </a:r>
            <a:r>
              <a:rPr lang="en-GB" dirty="0" err="1">
                <a:solidFill>
                  <a:schemeClr val="accent2">
                    <a:lumMod val="75000"/>
                  </a:schemeClr>
                </a:solidFill>
                <a:ea typeface="+mn-lt"/>
                <a:cs typeface="+mn-lt"/>
              </a:rPr>
              <a:t>tricolorability</a:t>
            </a:r>
            <a:r>
              <a:rPr lang="en-GB" dirty="0">
                <a:solidFill>
                  <a:schemeClr val="accent2">
                    <a:lumMod val="75000"/>
                  </a:schemeClr>
                </a:solidFill>
                <a:ea typeface="+mn-lt"/>
                <a:cs typeface="+mn-lt"/>
              </a:rPr>
              <a:t> polynomial, have played crucial roles in distinguishing different knot types and uncovering deeper structural characteristics.</a:t>
            </a:r>
            <a:endParaRPr lang="en-GB" dirty="0">
              <a:solidFill>
                <a:schemeClr val="accent2">
                  <a:lumMod val="75000"/>
                </a:schemeClr>
              </a:solidFill>
            </a:endParaRPr>
          </a:p>
          <a:p>
            <a:endParaRPr lang="en-GB" dirty="0">
              <a:solidFill>
                <a:schemeClr val="accent2">
                  <a:lumMod val="75000"/>
                </a:schemeClr>
              </a:solidFill>
              <a:ea typeface="+mn-lt"/>
              <a:cs typeface="+mn-lt"/>
            </a:endParaRPr>
          </a:p>
          <a:p>
            <a:r>
              <a:rPr lang="en-GB" dirty="0">
                <a:solidFill>
                  <a:srgbClr val="FFFFFF"/>
                </a:solidFill>
                <a:ea typeface="+mn-lt"/>
                <a:cs typeface="+mn-lt"/>
              </a:rPr>
              <a:t>✯The exploration of knots in DNA</a:t>
            </a:r>
            <a:r>
              <a:rPr lang="en-GB" dirty="0">
                <a:solidFill>
                  <a:schemeClr val="accent2">
                    <a:lumMod val="75000"/>
                  </a:schemeClr>
                </a:solidFill>
                <a:ea typeface="+mn-lt"/>
                <a:cs typeface="+mn-lt"/>
              </a:rPr>
              <a:t> has provided valuable insights into the intricate and dynamic nature of genetic material. The interdisciplinary nature of knot theory highlights its significance in various fields, offering valuable contributions to both mathematics and biology.</a:t>
            </a:r>
            <a:endParaRPr lang="en-GB" dirty="0">
              <a:solidFill>
                <a:schemeClr val="accent2">
                  <a:lumMod val="75000"/>
                </a:schemeClr>
              </a:solidFill>
            </a:endParaRPr>
          </a:p>
          <a:p>
            <a:endParaRPr lang="en-GB" dirty="0">
              <a:solidFill>
                <a:srgbClr val="FFFFFF"/>
              </a:solidFill>
            </a:endParaRPr>
          </a:p>
          <a:p>
            <a:endParaRPr lang="en-GB" dirty="0">
              <a:solidFill>
                <a:srgbClr val="FFFFFF"/>
              </a:solidFill>
            </a:endParaRPr>
          </a:p>
        </p:txBody>
      </p:sp>
      <p:sp>
        <p:nvSpPr>
          <p:cNvPr id="12" name="TextBox 11">
            <a:extLst>
              <a:ext uri="{FF2B5EF4-FFF2-40B4-BE49-F238E27FC236}">
                <a16:creationId xmlns:a16="http://schemas.microsoft.com/office/drawing/2014/main" id="{98C3207E-EA22-BFE5-D377-6E36C878B7A4}"/>
              </a:ext>
            </a:extLst>
          </p:cNvPr>
          <p:cNvSpPr txBox="1"/>
          <p:nvPr/>
        </p:nvSpPr>
        <p:spPr>
          <a:xfrm>
            <a:off x="2233448" y="788275"/>
            <a:ext cx="23122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chemeClr val="bg1"/>
                </a:solidFill>
                <a:latin typeface="Algerian"/>
              </a:rPr>
              <a:t>CONCLUSION</a:t>
            </a:r>
          </a:p>
        </p:txBody>
      </p:sp>
    </p:spTree>
    <p:extLst>
      <p:ext uri="{BB962C8B-B14F-4D97-AF65-F5344CB8AC3E}">
        <p14:creationId xmlns:p14="http://schemas.microsoft.com/office/powerpoint/2010/main" val="3901548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7231C0B-B099-4668-32E3-E644EBD8A4DE}"/>
              </a:ext>
            </a:extLst>
          </p:cNvPr>
          <p:cNvPicPr>
            <a:picLocks noChangeAspect="1"/>
          </p:cNvPicPr>
          <p:nvPr/>
        </p:nvPicPr>
        <p:blipFill>
          <a:blip r:embed="rId2"/>
          <a:stretch>
            <a:fillRect/>
          </a:stretch>
        </p:blipFill>
        <p:spPr>
          <a:xfrm>
            <a:off x="8894835" y="335713"/>
            <a:ext cx="2143125" cy="2143125"/>
          </a:xfrm>
          <a:prstGeom prst="rect">
            <a:avLst/>
          </a:prstGeom>
        </p:spPr>
      </p:pic>
      <p:sp>
        <p:nvSpPr>
          <p:cNvPr id="16" name="AutoShape 2" descr="3_1">
            <a:extLst>
              <a:ext uri="{FF2B5EF4-FFF2-40B4-BE49-F238E27FC236}">
                <a16:creationId xmlns:a16="http://schemas.microsoft.com/office/drawing/2014/main" id="{8131327C-737B-8904-114A-ECFF5FEEE67F}"/>
              </a:ext>
            </a:extLst>
          </p:cNvPr>
          <p:cNvSpPr>
            <a:spLocks noChangeAspect="1" noChangeArrowheads="1"/>
          </p:cNvSpPr>
          <p:nvPr/>
        </p:nvSpPr>
        <p:spPr bwMode="auto">
          <a:xfrm>
            <a:off x="6019800" y="3328988"/>
            <a:ext cx="152400" cy="2000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9" name="AutoShape 4" descr="3_1">
            <a:extLst>
              <a:ext uri="{FF2B5EF4-FFF2-40B4-BE49-F238E27FC236}">
                <a16:creationId xmlns:a16="http://schemas.microsoft.com/office/drawing/2014/main" id="{E80FE9A5-DA37-FF0A-FB14-C55AB79D58C7}"/>
              </a:ext>
            </a:extLst>
          </p:cNvPr>
          <p:cNvSpPr>
            <a:spLocks noChangeAspect="1" noChangeArrowheads="1"/>
          </p:cNvSpPr>
          <p:nvPr/>
        </p:nvSpPr>
        <p:spPr bwMode="auto">
          <a:xfrm>
            <a:off x="6400800" y="3529013"/>
            <a:ext cx="180280" cy="23661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0" name="AutoShape 6" descr="3_1">
            <a:extLst>
              <a:ext uri="{FF2B5EF4-FFF2-40B4-BE49-F238E27FC236}">
                <a16:creationId xmlns:a16="http://schemas.microsoft.com/office/drawing/2014/main" id="{DB782C98-67E4-3C1E-F325-01FB5B4885CF}"/>
              </a:ext>
            </a:extLst>
          </p:cNvPr>
          <p:cNvSpPr>
            <a:spLocks noChangeAspect="1" noChangeArrowheads="1"/>
          </p:cNvSpPr>
          <p:nvPr/>
        </p:nvSpPr>
        <p:spPr bwMode="auto">
          <a:xfrm>
            <a:off x="6172200" y="3481388"/>
            <a:ext cx="152400" cy="2000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2" name="Picture 21">
            <a:extLst>
              <a:ext uri="{FF2B5EF4-FFF2-40B4-BE49-F238E27FC236}">
                <a16:creationId xmlns:a16="http://schemas.microsoft.com/office/drawing/2014/main" id="{08125CA8-B3F7-5D23-FE03-39988A217285}"/>
              </a:ext>
            </a:extLst>
          </p:cNvPr>
          <p:cNvPicPr>
            <a:picLocks noChangeAspect="1"/>
          </p:cNvPicPr>
          <p:nvPr/>
        </p:nvPicPr>
        <p:blipFill>
          <a:blip r:embed="rId3"/>
          <a:stretch>
            <a:fillRect/>
          </a:stretch>
        </p:blipFill>
        <p:spPr>
          <a:xfrm>
            <a:off x="331414" y="4163267"/>
            <a:ext cx="4200525" cy="1085850"/>
          </a:xfrm>
          <a:prstGeom prst="rect">
            <a:avLst/>
          </a:prstGeom>
        </p:spPr>
      </p:pic>
      <p:sp>
        <p:nvSpPr>
          <p:cNvPr id="23" name="TextBox 22">
            <a:extLst>
              <a:ext uri="{FF2B5EF4-FFF2-40B4-BE49-F238E27FC236}">
                <a16:creationId xmlns:a16="http://schemas.microsoft.com/office/drawing/2014/main" id="{D3851E80-FC89-4530-D5E0-FA7DF9185A62}"/>
              </a:ext>
            </a:extLst>
          </p:cNvPr>
          <p:cNvSpPr txBox="1"/>
          <p:nvPr/>
        </p:nvSpPr>
        <p:spPr>
          <a:xfrm>
            <a:off x="8606002" y="2557666"/>
            <a:ext cx="3078957" cy="1015663"/>
          </a:xfrm>
          <a:prstGeom prst="rect">
            <a:avLst/>
          </a:prstGeom>
          <a:noFill/>
        </p:spPr>
        <p:txBody>
          <a:bodyPr wrap="square" lIns="91440" tIns="45720" rIns="91440" bIns="45720" rtlCol="0" anchor="t">
            <a:spAutoFit/>
          </a:bodyPr>
          <a:lstStyle/>
          <a:p>
            <a:r>
              <a:rPr lang="en-IN">
                <a:solidFill>
                  <a:schemeClr val="accent2">
                    <a:lumMod val="60000"/>
                    <a:lumOff val="40000"/>
                  </a:schemeClr>
                </a:solidFill>
              </a:rPr>
              <a:t>    </a:t>
            </a:r>
            <a:r>
              <a:rPr lang="en-IN" sz="2000">
                <a:solidFill>
                  <a:schemeClr val="accent3">
                    <a:lumMod val="60000"/>
                    <a:lumOff val="40000"/>
                  </a:schemeClr>
                </a:solidFill>
                <a:latin typeface="Algerian"/>
              </a:rPr>
              <a:t>TREFOIL KNOT   (</a:t>
            </a:r>
            <a:r>
              <a:rPr lang="en-IN" sz="2000" b="0" i="0">
                <a:solidFill>
                  <a:schemeClr val="accent3">
                    <a:lumMod val="60000"/>
                    <a:lumOff val="40000"/>
                  </a:schemeClr>
                </a:solidFill>
                <a:effectLst/>
                <a:latin typeface="Algerian"/>
              </a:rPr>
              <a:t>3</a:t>
            </a:r>
            <a:r>
              <a:rPr lang="en-IN" sz="2000" b="0" i="0" baseline="-25000">
                <a:solidFill>
                  <a:schemeClr val="accent3">
                    <a:lumMod val="60000"/>
                    <a:lumOff val="40000"/>
                  </a:schemeClr>
                </a:solidFill>
                <a:effectLst/>
                <a:latin typeface="Algerian"/>
              </a:rPr>
              <a:t>1</a:t>
            </a:r>
            <a:r>
              <a:rPr lang="en-IN" sz="2000">
                <a:solidFill>
                  <a:schemeClr val="accent3">
                    <a:lumMod val="60000"/>
                    <a:lumOff val="40000"/>
                  </a:schemeClr>
                </a:solidFill>
                <a:latin typeface="Algerian"/>
              </a:rPr>
              <a:t>)</a:t>
            </a:r>
            <a:endParaRPr lang="en-US">
              <a:solidFill>
                <a:schemeClr val="accent3">
                  <a:lumMod val="60000"/>
                  <a:lumOff val="40000"/>
                </a:schemeClr>
              </a:solidFill>
              <a:latin typeface="Algerian"/>
            </a:endParaRPr>
          </a:p>
          <a:p>
            <a:endParaRPr lang="en-IN" sz="2000">
              <a:solidFill>
                <a:schemeClr val="accent3">
                  <a:lumMod val="60000"/>
                  <a:lumOff val="40000"/>
                </a:schemeClr>
              </a:solidFill>
              <a:latin typeface="Algerian" panose="04020705040A02060702" pitchFamily="82" charset="0"/>
            </a:endParaRPr>
          </a:p>
          <a:p>
            <a:endParaRPr lang="en-IN" sz="2000">
              <a:solidFill>
                <a:schemeClr val="accent3">
                  <a:lumMod val="60000"/>
                  <a:lumOff val="40000"/>
                </a:schemeClr>
              </a:solidFill>
              <a:latin typeface="Algerian" panose="04020705040A02060702" pitchFamily="82" charset="0"/>
            </a:endParaRPr>
          </a:p>
        </p:txBody>
      </p:sp>
      <p:sp>
        <p:nvSpPr>
          <p:cNvPr id="4" name="TextBox 3">
            <a:extLst>
              <a:ext uri="{FF2B5EF4-FFF2-40B4-BE49-F238E27FC236}">
                <a16:creationId xmlns:a16="http://schemas.microsoft.com/office/drawing/2014/main" id="{5985E7FD-8D9D-83FD-5D83-BF085AF4020F}"/>
              </a:ext>
            </a:extLst>
          </p:cNvPr>
          <p:cNvSpPr txBox="1"/>
          <p:nvPr/>
        </p:nvSpPr>
        <p:spPr>
          <a:xfrm>
            <a:off x="9245854" y="2110794"/>
            <a:ext cx="2297012" cy="369332"/>
          </a:xfrm>
          <a:prstGeom prst="rect">
            <a:avLst/>
          </a:prstGeom>
          <a:noFill/>
        </p:spPr>
        <p:txBody>
          <a:bodyPr wrap="square" lIns="91440" tIns="45720" rIns="91440" bIns="45720" rtlCol="0" anchor="t">
            <a:spAutoFit/>
          </a:bodyPr>
          <a:lstStyle/>
          <a:p>
            <a:endParaRPr lang="en-IN" b="1">
              <a:solidFill>
                <a:schemeClr val="accent3">
                  <a:lumMod val="60000"/>
                  <a:lumOff val="40000"/>
                </a:schemeClr>
              </a:solidFill>
              <a:latin typeface="Algerian"/>
            </a:endParaRPr>
          </a:p>
        </p:txBody>
      </p:sp>
      <p:pic>
        <p:nvPicPr>
          <p:cNvPr id="6" name="Picture 5">
            <a:extLst>
              <a:ext uri="{FF2B5EF4-FFF2-40B4-BE49-F238E27FC236}">
                <a16:creationId xmlns:a16="http://schemas.microsoft.com/office/drawing/2014/main" id="{A7944929-C520-0189-D25D-C01BCD8AF650}"/>
              </a:ext>
            </a:extLst>
          </p:cNvPr>
          <p:cNvPicPr>
            <a:picLocks noChangeAspect="1"/>
          </p:cNvPicPr>
          <p:nvPr/>
        </p:nvPicPr>
        <p:blipFill>
          <a:blip r:embed="rId4"/>
          <a:stretch>
            <a:fillRect/>
          </a:stretch>
        </p:blipFill>
        <p:spPr>
          <a:xfrm>
            <a:off x="9081124" y="4986842"/>
            <a:ext cx="1309904" cy="1338658"/>
          </a:xfrm>
          <a:prstGeom prst="rect">
            <a:avLst/>
          </a:prstGeom>
        </p:spPr>
      </p:pic>
      <p:sp>
        <p:nvSpPr>
          <p:cNvPr id="8" name="TextBox 7">
            <a:extLst>
              <a:ext uri="{FF2B5EF4-FFF2-40B4-BE49-F238E27FC236}">
                <a16:creationId xmlns:a16="http://schemas.microsoft.com/office/drawing/2014/main" id="{D42F47EA-DD20-C7C7-1202-920D7F10998F}"/>
              </a:ext>
            </a:extLst>
          </p:cNvPr>
          <p:cNvSpPr txBox="1"/>
          <p:nvPr/>
        </p:nvSpPr>
        <p:spPr>
          <a:xfrm flipH="1">
            <a:off x="8852959" y="2566904"/>
            <a:ext cx="3419001" cy="2246769"/>
          </a:xfrm>
          <a:prstGeom prst="rect">
            <a:avLst/>
          </a:prstGeom>
          <a:noFill/>
        </p:spPr>
        <p:txBody>
          <a:bodyPr wrap="square" lIns="91440" tIns="45720" rIns="91440" bIns="45720" rtlCol="0" anchor="t">
            <a:spAutoFit/>
          </a:bodyPr>
          <a:lstStyle/>
          <a:p>
            <a:endParaRPr lang="en-IN" sz="2000">
              <a:solidFill>
                <a:schemeClr val="accent2">
                  <a:lumMod val="75000"/>
                </a:schemeClr>
              </a:solidFill>
              <a:latin typeface="Arial Nova"/>
              <a:ea typeface="PMingLiU-ExtB"/>
            </a:endParaRPr>
          </a:p>
          <a:p>
            <a:r>
              <a:rPr lang="en-IN" sz="2000">
                <a:solidFill>
                  <a:schemeClr val="accent2">
                    <a:lumMod val="75000"/>
                  </a:schemeClr>
                </a:solidFill>
                <a:latin typeface="Arial Nova"/>
                <a:ea typeface="PMingLiU-ExtB"/>
              </a:rPr>
              <a:t>In figure of trefoil knot, 3 depicts the minimum number of crossing points C(K). </a:t>
            </a:r>
            <a:endParaRPr lang="en-IN" sz="2000">
              <a:solidFill>
                <a:schemeClr val="accent2">
                  <a:lumMod val="75000"/>
                </a:schemeClr>
              </a:solidFill>
              <a:latin typeface="Arial Nova"/>
              <a:ea typeface="PMingLiU-ExtB" panose="02020500000000000000" pitchFamily="18" charset="-120"/>
            </a:endParaRPr>
          </a:p>
          <a:p>
            <a:r>
              <a:rPr lang="en-IN" sz="2000">
                <a:solidFill>
                  <a:schemeClr val="accent2">
                    <a:lumMod val="75000"/>
                  </a:schemeClr>
                </a:solidFill>
                <a:latin typeface="Arial Nova"/>
                <a:ea typeface="PMingLiU-ExtB"/>
              </a:rPr>
              <a:t>And 1 in subscript is a knot index which is arbitrary.</a:t>
            </a:r>
          </a:p>
        </p:txBody>
      </p:sp>
      <p:cxnSp>
        <p:nvCxnSpPr>
          <p:cNvPr id="10" name="Straight Connector 9">
            <a:extLst>
              <a:ext uri="{FF2B5EF4-FFF2-40B4-BE49-F238E27FC236}">
                <a16:creationId xmlns:a16="http://schemas.microsoft.com/office/drawing/2014/main" id="{9755E5B4-B046-1CE3-8D8B-12E111AE16D5}"/>
              </a:ext>
            </a:extLst>
          </p:cNvPr>
          <p:cNvCxnSpPr>
            <a:cxnSpLocks/>
          </p:cNvCxnSpPr>
          <p:nvPr/>
        </p:nvCxnSpPr>
        <p:spPr>
          <a:xfrm>
            <a:off x="8760293" y="2525364"/>
            <a:ext cx="14731" cy="3443288"/>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TextBox 4">
            <a:extLst>
              <a:ext uri="{FF2B5EF4-FFF2-40B4-BE49-F238E27FC236}">
                <a16:creationId xmlns:a16="http://schemas.microsoft.com/office/drawing/2014/main" id="{625FB85F-A111-DB2A-5E74-F37BA07167F8}"/>
              </a:ext>
            </a:extLst>
          </p:cNvPr>
          <p:cNvSpPr txBox="1"/>
          <p:nvPr/>
        </p:nvSpPr>
        <p:spPr>
          <a:xfrm>
            <a:off x="107577" y="-49306"/>
            <a:ext cx="7494495"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accent1"/>
                </a:solidFill>
                <a:latin typeface="Algerian"/>
              </a:rPr>
              <a:t>                          </a:t>
            </a:r>
            <a:r>
              <a:rPr lang="en-US" sz="2800">
                <a:solidFill>
                  <a:schemeClr val="bg1"/>
                </a:solidFill>
                <a:latin typeface="Algerian"/>
              </a:rPr>
              <a:t>WHAT EXACTLY IS A KNOT?</a:t>
            </a:r>
          </a:p>
          <a:p>
            <a:endParaRPr lang="en-US" sz="2000">
              <a:solidFill>
                <a:schemeClr val="accent1"/>
              </a:solidFill>
              <a:latin typeface="Algerian"/>
            </a:endParaRPr>
          </a:p>
          <a:p>
            <a:r>
              <a:rPr lang="en-US">
                <a:solidFill>
                  <a:schemeClr val="accent1"/>
                </a:solidFill>
              </a:rPr>
              <a:t>"A Knot is a simple ,closed ,non-self-intersecting curve in R^3."​</a:t>
            </a:r>
          </a:p>
          <a:p>
            <a:r>
              <a:rPr lang="en-US">
                <a:solidFill>
                  <a:schemeClr val="accent1"/>
                </a:solidFill>
              </a:rPr>
              <a:t>KNOT THEORY , the study of closed curves in three dimensions  , and their possible deformations without one part cutting through another. Knots may be regarded as formed by interlacing and looping a piece of string in any fashion and then joining the ends. ​</a:t>
            </a:r>
          </a:p>
          <a:p>
            <a:endParaRPr lang="en-US">
              <a:solidFill>
                <a:schemeClr val="accent1"/>
              </a:solidFill>
            </a:endParaRPr>
          </a:p>
        </p:txBody>
      </p:sp>
      <p:sp>
        <p:nvSpPr>
          <p:cNvPr id="7" name="TextBox 6">
            <a:extLst>
              <a:ext uri="{FF2B5EF4-FFF2-40B4-BE49-F238E27FC236}">
                <a16:creationId xmlns:a16="http://schemas.microsoft.com/office/drawing/2014/main" id="{903327BC-1BFF-178C-6CE1-6B997469C228}"/>
              </a:ext>
            </a:extLst>
          </p:cNvPr>
          <p:cNvSpPr txBox="1"/>
          <p:nvPr/>
        </p:nvSpPr>
        <p:spPr>
          <a:xfrm>
            <a:off x="145847" y="2628688"/>
            <a:ext cx="7819463" cy="4001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latin typeface="Algerian"/>
              </a:rPr>
              <a:t> KNOT NOTATION ​</a:t>
            </a:r>
          </a:p>
          <a:p>
            <a:endParaRPr lang="en-US">
              <a:solidFill>
                <a:schemeClr val="accent1"/>
              </a:solidFill>
            </a:endParaRPr>
          </a:p>
          <a:p>
            <a:r>
              <a:rPr lang="en-US">
                <a:solidFill>
                  <a:schemeClr val="accent1"/>
                </a:solidFill>
              </a:rPr>
              <a:t>Minimum number of crossing points C(K) where k is ​the knot.</a:t>
            </a:r>
          </a:p>
          <a:p>
            <a:r>
              <a:rPr lang="en-US">
                <a:solidFill>
                  <a:schemeClr val="accent1"/>
                </a:solidFill>
              </a:rPr>
              <a:t>For example: In below fig:  both figures are equivalent but ​</a:t>
            </a:r>
            <a:r>
              <a:rPr lang="en-US">
                <a:solidFill>
                  <a:schemeClr val="accent1"/>
                </a:solidFill>
                <a:ea typeface="+mn-lt"/>
                <a:cs typeface="+mn-lt"/>
              </a:rPr>
              <a:t>C(D)= 0 and C(E)= 1.</a:t>
            </a:r>
          </a:p>
          <a:p>
            <a:endParaRPr lang="en-US">
              <a:solidFill>
                <a:schemeClr val="accent1"/>
              </a:solidFill>
            </a:endParaRPr>
          </a:p>
          <a:p>
            <a:endParaRPr lang="en-US">
              <a:solidFill>
                <a:schemeClr val="accent1"/>
              </a:solidFill>
            </a:endParaRPr>
          </a:p>
          <a:p>
            <a:endParaRPr lang="en-US">
              <a:solidFill>
                <a:schemeClr val="accent1"/>
              </a:solidFill>
            </a:endParaRPr>
          </a:p>
          <a:p>
            <a:endParaRPr lang="en-US">
              <a:solidFill>
                <a:schemeClr val="accent1"/>
              </a:solidFill>
            </a:endParaRPr>
          </a:p>
          <a:p>
            <a:endParaRPr lang="en-US">
              <a:solidFill>
                <a:schemeClr val="accent1"/>
              </a:solidFill>
            </a:endParaRPr>
          </a:p>
          <a:p>
            <a:endParaRPr lang="en-US">
              <a:solidFill>
                <a:schemeClr val="accent1"/>
              </a:solidFill>
            </a:endParaRPr>
          </a:p>
          <a:p>
            <a:r>
              <a:rPr lang="en-US">
                <a:solidFill>
                  <a:schemeClr val="accent1"/>
                </a:solidFill>
              </a:rPr>
              <a:t>C(D)= 0                       </a:t>
            </a:r>
            <a:r>
              <a:rPr lang="en-US">
                <a:solidFill>
                  <a:schemeClr val="accent1"/>
                </a:solidFill>
                <a:ea typeface="+mn-lt"/>
                <a:cs typeface="+mn-lt"/>
              </a:rPr>
              <a:t>     C(E)= 1</a:t>
            </a:r>
            <a:endParaRPr lang="en-US">
              <a:solidFill>
                <a:schemeClr val="accent1"/>
              </a:solidFill>
            </a:endParaRPr>
          </a:p>
          <a:p>
            <a:r>
              <a:rPr lang="en-US">
                <a:solidFill>
                  <a:schemeClr val="accent1"/>
                </a:solidFill>
              </a:rPr>
              <a:t>As both D and E are equivalent but we will take C(D) as we have to take minimum.</a:t>
            </a:r>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7CFCB2-7A18-726D-66D8-0EE436FD5013}"/>
              </a:ext>
            </a:extLst>
          </p:cNvPr>
          <p:cNvSpPr txBox="1"/>
          <p:nvPr/>
        </p:nvSpPr>
        <p:spPr>
          <a:xfrm flipH="1">
            <a:off x="2986087" y="1437287"/>
            <a:ext cx="7305675" cy="769441"/>
          </a:xfrm>
          <a:prstGeom prst="rect">
            <a:avLst/>
          </a:prstGeom>
          <a:noFill/>
        </p:spPr>
        <p:txBody>
          <a:bodyPr wrap="square" lIns="91440" tIns="45720" rIns="91440" bIns="45720" rtlCol="0" anchor="t">
            <a:spAutoFit/>
          </a:bodyPr>
          <a:lstStyle/>
          <a:p>
            <a:r>
              <a:rPr lang="en-IN" sz="4400" u="sng">
                <a:solidFill>
                  <a:schemeClr val="accent2">
                    <a:lumMod val="60000"/>
                    <a:lumOff val="40000"/>
                  </a:schemeClr>
                </a:solidFill>
                <a:latin typeface="Algerian"/>
              </a:rPr>
              <a:t>SOME STANDARD KNOTS</a:t>
            </a:r>
          </a:p>
        </p:txBody>
      </p:sp>
      <p:pic>
        <p:nvPicPr>
          <p:cNvPr id="1026" name="Picture 2" descr="3d Circle Shape Rotating Motion Graphics Stock Footage Video (100 ...">
            <a:extLst>
              <a:ext uri="{FF2B5EF4-FFF2-40B4-BE49-F238E27FC236}">
                <a16:creationId xmlns:a16="http://schemas.microsoft.com/office/drawing/2014/main" id="{D2AFB097-249F-AE58-E355-58A82E8A95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19" r="25060"/>
          <a:stretch/>
        </p:blipFill>
        <p:spPr bwMode="auto">
          <a:xfrm>
            <a:off x="2378869" y="3178969"/>
            <a:ext cx="1514476" cy="19694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efoil knot - Wikipedia">
            <a:extLst>
              <a:ext uri="{FF2B5EF4-FFF2-40B4-BE49-F238E27FC236}">
                <a16:creationId xmlns:a16="http://schemas.microsoft.com/office/drawing/2014/main" id="{8E1785E9-BB23-FE60-EAE1-A405B475CE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902" y="3221998"/>
            <a:ext cx="1926432" cy="19264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3D model Figure Eight Loop Knot VR / AR / low-poly | CGTrader">
            <a:extLst>
              <a:ext uri="{FF2B5EF4-FFF2-40B4-BE49-F238E27FC236}">
                <a16:creationId xmlns:a16="http://schemas.microsoft.com/office/drawing/2014/main" id="{2007A6CD-CEFD-D1F5-A131-3A21DE0302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452" r="24225"/>
          <a:stretch/>
        </p:blipFill>
        <p:spPr bwMode="auto">
          <a:xfrm>
            <a:off x="8227218" y="3429000"/>
            <a:ext cx="1585913" cy="1600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5534FB3-23E8-7043-6F85-FD3030045533}"/>
              </a:ext>
            </a:extLst>
          </p:cNvPr>
          <p:cNvSpPr txBox="1"/>
          <p:nvPr/>
        </p:nvSpPr>
        <p:spPr>
          <a:xfrm>
            <a:off x="5639990" y="2978944"/>
            <a:ext cx="914400" cy="914400"/>
          </a:xfrm>
          <a:prstGeom prst="rect">
            <a:avLst/>
          </a:prstGeom>
          <a:noFill/>
        </p:spPr>
        <p:txBody>
          <a:bodyPr wrap="square" rtlCol="0">
            <a:spAutoFit/>
          </a:bodyPr>
          <a:lstStyle/>
          <a:p>
            <a:endParaRPr lang="en-IN"/>
          </a:p>
        </p:txBody>
      </p:sp>
      <p:sp>
        <p:nvSpPr>
          <p:cNvPr id="4" name="TextBox 3">
            <a:extLst>
              <a:ext uri="{FF2B5EF4-FFF2-40B4-BE49-F238E27FC236}">
                <a16:creationId xmlns:a16="http://schemas.microsoft.com/office/drawing/2014/main" id="{90368984-5005-9D66-9E14-84C254ACFC9E}"/>
              </a:ext>
            </a:extLst>
          </p:cNvPr>
          <p:cNvSpPr txBox="1"/>
          <p:nvPr/>
        </p:nvSpPr>
        <p:spPr>
          <a:xfrm flipH="1">
            <a:off x="2307430" y="5357813"/>
            <a:ext cx="9065419" cy="400110"/>
          </a:xfrm>
          <a:prstGeom prst="rect">
            <a:avLst/>
          </a:prstGeom>
          <a:noFill/>
        </p:spPr>
        <p:txBody>
          <a:bodyPr wrap="square" rtlCol="0">
            <a:spAutoFit/>
          </a:bodyPr>
          <a:lstStyle/>
          <a:p>
            <a:r>
              <a:rPr lang="en-IN" sz="2000">
                <a:solidFill>
                  <a:schemeClr val="accent1">
                    <a:lumMod val="60000"/>
                    <a:lumOff val="40000"/>
                  </a:schemeClr>
                </a:solidFill>
                <a:latin typeface="Sitka Display" pitchFamily="2" charset="0"/>
              </a:rPr>
              <a:t>UNKNOT (</a:t>
            </a:r>
            <a:r>
              <a:rPr lang="en-IN" sz="2000">
                <a:solidFill>
                  <a:schemeClr val="accent3">
                    <a:lumMod val="60000"/>
                    <a:lumOff val="40000"/>
                  </a:schemeClr>
                </a:solidFill>
                <a:latin typeface="Sitka Display" pitchFamily="2" charset="0"/>
              </a:rPr>
              <a:t>0</a:t>
            </a:r>
            <a:r>
              <a:rPr lang="en-IN" sz="2000" b="0" i="0" baseline="-25000">
                <a:solidFill>
                  <a:schemeClr val="accent3">
                    <a:lumMod val="60000"/>
                    <a:lumOff val="40000"/>
                  </a:schemeClr>
                </a:solidFill>
                <a:effectLst/>
                <a:latin typeface="Sitka Display" pitchFamily="2" charset="0"/>
              </a:rPr>
              <a:t>1</a:t>
            </a:r>
            <a:r>
              <a:rPr lang="en-IN" sz="2000">
                <a:solidFill>
                  <a:schemeClr val="accent3">
                    <a:lumMod val="60000"/>
                    <a:lumOff val="40000"/>
                  </a:schemeClr>
                </a:solidFill>
                <a:latin typeface="Sitka Display" pitchFamily="2" charset="0"/>
              </a:rPr>
              <a:t>) </a:t>
            </a:r>
            <a:r>
              <a:rPr lang="en-IN" sz="2000">
                <a:solidFill>
                  <a:schemeClr val="accent1">
                    <a:lumMod val="60000"/>
                    <a:lumOff val="40000"/>
                  </a:schemeClr>
                </a:solidFill>
                <a:latin typeface="Sitka Display" pitchFamily="2" charset="0"/>
              </a:rPr>
              <a:t>		  TREFOIL KNOT(</a:t>
            </a:r>
            <a:r>
              <a:rPr lang="en-IN" sz="2000" b="0" i="0">
                <a:solidFill>
                  <a:schemeClr val="accent3">
                    <a:lumMod val="60000"/>
                    <a:lumOff val="40000"/>
                  </a:schemeClr>
                </a:solidFill>
                <a:effectLst/>
                <a:latin typeface="Sitka Display" pitchFamily="2" charset="0"/>
              </a:rPr>
              <a:t>3</a:t>
            </a:r>
            <a:r>
              <a:rPr lang="en-IN" sz="2000" b="0" i="0" baseline="-25000">
                <a:solidFill>
                  <a:schemeClr val="accent3">
                    <a:lumMod val="60000"/>
                    <a:lumOff val="40000"/>
                  </a:schemeClr>
                </a:solidFill>
                <a:effectLst/>
                <a:latin typeface="Sitka Display" pitchFamily="2" charset="0"/>
              </a:rPr>
              <a:t>1</a:t>
            </a:r>
            <a:r>
              <a:rPr lang="en-IN" sz="2000">
                <a:solidFill>
                  <a:schemeClr val="accent3">
                    <a:lumMod val="60000"/>
                    <a:lumOff val="40000"/>
                  </a:schemeClr>
                </a:solidFill>
                <a:latin typeface="Sitka Display" pitchFamily="2" charset="0"/>
              </a:rPr>
              <a:t>) </a:t>
            </a:r>
            <a:r>
              <a:rPr lang="en-IN" sz="2000">
                <a:solidFill>
                  <a:schemeClr val="accent1">
                    <a:lumMod val="60000"/>
                    <a:lumOff val="40000"/>
                  </a:schemeClr>
                </a:solidFill>
                <a:latin typeface="Sitka Display" pitchFamily="2" charset="0"/>
              </a:rPr>
              <a:t>	     FIGURE EIGHT KNOT(</a:t>
            </a:r>
            <a:r>
              <a:rPr lang="en-IN" sz="2000">
                <a:solidFill>
                  <a:schemeClr val="accent3">
                    <a:lumMod val="60000"/>
                    <a:lumOff val="40000"/>
                  </a:schemeClr>
                </a:solidFill>
                <a:latin typeface="Sitka Display" pitchFamily="2" charset="0"/>
              </a:rPr>
              <a:t>4</a:t>
            </a:r>
            <a:r>
              <a:rPr lang="en-IN" sz="2000" b="0" i="0" baseline="-25000">
                <a:solidFill>
                  <a:schemeClr val="accent3">
                    <a:lumMod val="60000"/>
                    <a:lumOff val="40000"/>
                  </a:schemeClr>
                </a:solidFill>
                <a:effectLst/>
                <a:latin typeface="Sitka Display" pitchFamily="2" charset="0"/>
              </a:rPr>
              <a:t>1</a:t>
            </a:r>
            <a:r>
              <a:rPr lang="en-IN" sz="2000">
                <a:solidFill>
                  <a:schemeClr val="accent3">
                    <a:lumMod val="60000"/>
                    <a:lumOff val="40000"/>
                  </a:schemeClr>
                </a:solidFill>
                <a:latin typeface="Sitka Display" pitchFamily="2" charset="0"/>
              </a:rPr>
              <a:t>)</a:t>
            </a:r>
            <a:endParaRPr lang="en-IN" sz="2000">
              <a:solidFill>
                <a:schemeClr val="accent1">
                  <a:lumMod val="60000"/>
                  <a:lumOff val="40000"/>
                </a:schemeClr>
              </a:solidFill>
              <a:latin typeface="Sitka Display" pitchFamily="2" charset="0"/>
            </a:endParaRPr>
          </a:p>
        </p:txBody>
      </p:sp>
    </p:spTree>
    <p:extLst>
      <p:ext uri="{BB962C8B-B14F-4D97-AF65-F5344CB8AC3E}">
        <p14:creationId xmlns:p14="http://schemas.microsoft.com/office/powerpoint/2010/main" val="398418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715EF-8E39-443F-4D1E-DF9C9A9EC856}"/>
              </a:ext>
            </a:extLst>
          </p:cNvPr>
          <p:cNvSpPr txBox="1"/>
          <p:nvPr/>
        </p:nvSpPr>
        <p:spPr>
          <a:xfrm>
            <a:off x="-31656" y="-1037564"/>
            <a:ext cx="14263271" cy="606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accent1"/>
              </a:solidFill>
            </a:endParaRPr>
          </a:p>
          <a:p>
            <a:endParaRPr lang="en-US">
              <a:solidFill>
                <a:schemeClr val="accent1"/>
              </a:solidFill>
            </a:endParaRPr>
          </a:p>
          <a:p>
            <a:endParaRPr lang="en-US">
              <a:solidFill>
                <a:schemeClr val="accent1"/>
              </a:solidFill>
            </a:endParaRPr>
          </a:p>
          <a:p>
            <a:endParaRPr lang="en-US">
              <a:solidFill>
                <a:schemeClr val="accent1"/>
              </a:solidFill>
            </a:endParaRPr>
          </a:p>
          <a:p>
            <a:endParaRPr lang="en-US">
              <a:solidFill>
                <a:schemeClr val="accent1"/>
              </a:solidFill>
            </a:endParaRPr>
          </a:p>
          <a:p>
            <a:r>
              <a:rPr lang="en-US">
                <a:solidFill>
                  <a:schemeClr val="accent1"/>
                </a:solidFill>
              </a:rPr>
              <a:t>At first sight , me and my friends concluded that these shown below knots are not looking equivalent.</a:t>
            </a:r>
            <a:r>
              <a:rPr lang="en-US">
                <a:solidFill>
                  <a:schemeClr val="accent1"/>
                </a:solidFill>
                <a:ea typeface="+mn-lt"/>
                <a:cs typeface="+mn-lt"/>
              </a:rPr>
              <a:t> MOST </a:t>
            </a:r>
          </a:p>
          <a:p>
            <a:r>
              <a:rPr lang="en-US">
                <a:solidFill>
                  <a:schemeClr val="accent1"/>
                </a:solidFill>
                <a:ea typeface="+mn-lt"/>
                <a:cs typeface="+mn-lt"/>
              </a:rPr>
              <a:t>PROBABLY your thinking would be  same as us . BUT the intersecting fact is ,</a:t>
            </a:r>
            <a:endParaRPr lang="en-US">
              <a:solidFill>
                <a:schemeClr val="accent1"/>
              </a:solidFill>
            </a:endParaRPr>
          </a:p>
          <a:p>
            <a:r>
              <a:rPr lang="en-US">
                <a:solidFill>
                  <a:schemeClr val="accent1"/>
                </a:solidFill>
                <a:ea typeface="+mn-lt"/>
                <a:cs typeface="+mn-lt"/>
              </a:rPr>
              <a:t> we both are wrong ! Let's figure out how they are equal? </a:t>
            </a:r>
            <a:endParaRPr lang="en-US">
              <a:solidFill>
                <a:schemeClr val="accent1"/>
              </a:solidFill>
            </a:endParaRPr>
          </a:p>
          <a:p>
            <a:endParaRPr lang="en-US">
              <a:solidFill>
                <a:schemeClr val="accent1"/>
              </a:solidFill>
              <a:ea typeface="+mn-lt"/>
              <a:cs typeface="+mn-lt"/>
            </a:endParaRPr>
          </a:p>
          <a:p>
            <a:pPr algn="ctr"/>
            <a:endParaRPr lang="en-US" sz="1600" b="1">
              <a:solidFill>
                <a:schemeClr val="accent1"/>
              </a:solidFill>
              <a:ea typeface="+mn-lt"/>
              <a:cs typeface="+mn-lt"/>
            </a:endParaRPr>
          </a:p>
          <a:p>
            <a:pPr algn="ctr"/>
            <a:endParaRPr lang="en-US" sz="1600" b="1">
              <a:solidFill>
                <a:schemeClr val="accent1"/>
              </a:solidFill>
              <a:ea typeface="+mn-lt"/>
              <a:cs typeface="+mn-lt"/>
            </a:endParaRPr>
          </a:p>
          <a:p>
            <a:pPr algn="ctr"/>
            <a:endParaRPr lang="en-US" sz="1600" b="1">
              <a:solidFill>
                <a:schemeClr val="accent1"/>
              </a:solidFill>
              <a:ea typeface="+mn-lt"/>
              <a:cs typeface="+mn-lt"/>
            </a:endParaRPr>
          </a:p>
          <a:p>
            <a:pPr algn="ctr"/>
            <a:endParaRPr lang="en-US" sz="1600" b="1">
              <a:solidFill>
                <a:schemeClr val="accent1"/>
              </a:solidFill>
              <a:ea typeface="+mn-lt"/>
              <a:cs typeface="+mn-lt"/>
            </a:endParaRPr>
          </a:p>
          <a:p>
            <a:pPr algn="ctr"/>
            <a:endParaRPr lang="en-US" sz="1600" b="1">
              <a:solidFill>
                <a:schemeClr val="accent1"/>
              </a:solidFill>
              <a:ea typeface="+mn-lt"/>
              <a:cs typeface="+mn-lt"/>
            </a:endParaRPr>
          </a:p>
          <a:p>
            <a:pPr algn="ctr"/>
            <a:endParaRPr lang="en-US" sz="1600" b="1">
              <a:solidFill>
                <a:schemeClr val="accent1"/>
              </a:solidFill>
              <a:ea typeface="+mn-lt"/>
              <a:cs typeface="+mn-lt"/>
            </a:endParaRPr>
          </a:p>
          <a:p>
            <a:pPr algn="ctr"/>
            <a:endParaRPr lang="en-US" sz="1600" b="1">
              <a:solidFill>
                <a:schemeClr val="accent1"/>
              </a:solidFill>
              <a:ea typeface="+mn-lt"/>
              <a:cs typeface="+mn-lt"/>
            </a:endParaRPr>
          </a:p>
          <a:p>
            <a:pPr algn="ctr"/>
            <a:endParaRPr lang="en-US" sz="1600" b="1" u="sng">
              <a:solidFill>
                <a:schemeClr val="accent1"/>
              </a:solidFill>
              <a:latin typeface="Arial"/>
              <a:cs typeface="Arial"/>
            </a:endParaRPr>
          </a:p>
          <a:p>
            <a:pPr>
              <a:lnSpc>
                <a:spcPct val="90000"/>
              </a:lnSpc>
              <a:spcBef>
                <a:spcPts val="1000"/>
              </a:spcBef>
            </a:pPr>
            <a:endParaRPr lang="en-US" sz="1600">
              <a:solidFill>
                <a:schemeClr val="bg1"/>
              </a:solidFill>
              <a:latin typeface="Arial"/>
              <a:cs typeface="Arial"/>
            </a:endParaRPr>
          </a:p>
          <a:p>
            <a:pPr>
              <a:lnSpc>
                <a:spcPct val="90000"/>
              </a:lnSpc>
              <a:spcBef>
                <a:spcPts val="1000"/>
              </a:spcBef>
            </a:pPr>
            <a:endParaRPr lang="en-US" sz="1600">
              <a:solidFill>
                <a:schemeClr val="bg1"/>
              </a:solidFill>
              <a:latin typeface="Arial"/>
              <a:cs typeface="Arial"/>
            </a:endParaRPr>
          </a:p>
          <a:p>
            <a:pPr algn="ctr"/>
            <a:endParaRPr lang="en-US" sz="1600" b="1" u="sng">
              <a:solidFill>
                <a:schemeClr val="accent1"/>
              </a:solidFill>
              <a:latin typeface="Arial"/>
              <a:cs typeface="Arial"/>
            </a:endParaRPr>
          </a:p>
          <a:p>
            <a:pPr>
              <a:lnSpc>
                <a:spcPct val="90000"/>
              </a:lnSpc>
              <a:spcBef>
                <a:spcPts val="1000"/>
              </a:spcBef>
            </a:pPr>
            <a:endParaRPr lang="en-US" sz="1600">
              <a:solidFill>
                <a:schemeClr val="bg1"/>
              </a:solidFill>
              <a:latin typeface="Arial"/>
              <a:cs typeface="Arial"/>
            </a:endParaRPr>
          </a:p>
          <a:p>
            <a:endParaRPr lang="en-US" sz="1400">
              <a:solidFill>
                <a:schemeClr val="bg1"/>
              </a:solidFill>
            </a:endParaRPr>
          </a:p>
        </p:txBody>
      </p:sp>
      <p:pic>
        <p:nvPicPr>
          <p:cNvPr id="6" name="Picture 6" descr="A picture containing icon&#10;&#10;Description automatically generated">
            <a:extLst>
              <a:ext uri="{FF2B5EF4-FFF2-40B4-BE49-F238E27FC236}">
                <a16:creationId xmlns:a16="http://schemas.microsoft.com/office/drawing/2014/main" id="{479B2F8F-A324-10FF-1F23-A9C8AF4C7CBE}"/>
              </a:ext>
            </a:extLst>
          </p:cNvPr>
          <p:cNvPicPr>
            <a:picLocks noChangeAspect="1"/>
          </p:cNvPicPr>
          <p:nvPr/>
        </p:nvPicPr>
        <p:blipFill>
          <a:blip r:embed="rId2"/>
          <a:stretch>
            <a:fillRect/>
          </a:stretch>
        </p:blipFill>
        <p:spPr>
          <a:xfrm>
            <a:off x="170101" y="1250533"/>
            <a:ext cx="2743200" cy="1296591"/>
          </a:xfrm>
          <a:prstGeom prst="rect">
            <a:avLst/>
          </a:prstGeom>
        </p:spPr>
      </p:pic>
      <p:sp>
        <p:nvSpPr>
          <p:cNvPr id="7" name="TextBox 6">
            <a:extLst>
              <a:ext uri="{FF2B5EF4-FFF2-40B4-BE49-F238E27FC236}">
                <a16:creationId xmlns:a16="http://schemas.microsoft.com/office/drawing/2014/main" id="{C9707F71-EE63-B943-4EB2-6D68C5BCF1AE}"/>
              </a:ext>
            </a:extLst>
          </p:cNvPr>
          <p:cNvSpPr txBox="1"/>
          <p:nvPr/>
        </p:nvSpPr>
        <p:spPr>
          <a:xfrm>
            <a:off x="2914788" y="1251242"/>
            <a:ext cx="8959184" cy="1825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endParaRPr lang="en-US" sz="1600">
              <a:solidFill>
                <a:schemeClr val="bg1"/>
              </a:solidFill>
              <a:latin typeface="Arial"/>
              <a:cs typeface="Arial"/>
            </a:endParaRPr>
          </a:p>
          <a:p>
            <a:pPr>
              <a:lnSpc>
                <a:spcPct val="90000"/>
              </a:lnSpc>
              <a:spcBef>
                <a:spcPts val="1000"/>
              </a:spcBef>
            </a:pPr>
            <a:endParaRPr lang="en-US" sz="1600">
              <a:solidFill>
                <a:schemeClr val="bg1"/>
              </a:solidFill>
              <a:latin typeface="Arial"/>
              <a:cs typeface="Arial"/>
            </a:endParaRPr>
          </a:p>
          <a:p>
            <a:pPr>
              <a:lnSpc>
                <a:spcPct val="90000"/>
              </a:lnSpc>
              <a:spcBef>
                <a:spcPts val="1000"/>
              </a:spcBef>
            </a:pPr>
            <a:endParaRPr lang="en-US" sz="1600" b="1">
              <a:solidFill>
                <a:schemeClr val="accent1"/>
              </a:solidFill>
              <a:latin typeface="Arial"/>
              <a:cs typeface="Arial"/>
            </a:endParaRPr>
          </a:p>
          <a:p>
            <a:pPr marL="283210" indent="-283210">
              <a:lnSpc>
                <a:spcPct val="90000"/>
              </a:lnSpc>
              <a:spcBef>
                <a:spcPts val="1000"/>
              </a:spcBef>
              <a:buFont typeface="Arial,Sans-Serif"/>
              <a:buChar char="•"/>
            </a:pPr>
            <a:endParaRPr lang="en-IN" sz="1600">
              <a:solidFill>
                <a:srgbClr val="FFFFFF"/>
              </a:solidFill>
              <a:latin typeface="Arial"/>
            </a:endParaRPr>
          </a:p>
          <a:p>
            <a:endParaRPr lang="en-US" sz="1400">
              <a:solidFill>
                <a:srgbClr val="FFFFFF"/>
              </a:solidFill>
              <a:latin typeface="Segoe UI"/>
              <a:cs typeface="Segoe UI"/>
            </a:endParaRPr>
          </a:p>
          <a:p>
            <a:pPr algn="l"/>
            <a:endParaRPr lang="en-US" sz="1600" b="1">
              <a:solidFill>
                <a:srgbClr val="FAF24C"/>
              </a:solidFill>
              <a:latin typeface="Arial"/>
              <a:cs typeface="Arial"/>
            </a:endParaRPr>
          </a:p>
        </p:txBody>
      </p:sp>
      <p:sp>
        <p:nvSpPr>
          <p:cNvPr id="8" name="TextBox 7">
            <a:extLst>
              <a:ext uri="{FF2B5EF4-FFF2-40B4-BE49-F238E27FC236}">
                <a16:creationId xmlns:a16="http://schemas.microsoft.com/office/drawing/2014/main" id="{D92B9302-982B-A6B4-BEAD-9117C56199B6}"/>
              </a:ext>
            </a:extLst>
          </p:cNvPr>
          <p:cNvSpPr txBox="1"/>
          <p:nvPr/>
        </p:nvSpPr>
        <p:spPr>
          <a:xfrm>
            <a:off x="16569905" y="449292"/>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mc:AlternateContent xmlns:mc="http://schemas.openxmlformats.org/markup-compatibility/2006" xmlns:p14="http://schemas.microsoft.com/office/powerpoint/2010/main">
        <mc:Choice Requires="p14">
          <p:contentPart p14:bwMode="auto" r:id="rId3">
            <p14:nvContentPartPr>
              <p14:cNvPr id="26" name="Ink 25">
                <a:extLst>
                  <a:ext uri="{FF2B5EF4-FFF2-40B4-BE49-F238E27FC236}">
                    <a16:creationId xmlns:a16="http://schemas.microsoft.com/office/drawing/2014/main" id="{92C45CEF-FBEF-1010-CD65-7185F84FC67F}"/>
                  </a:ext>
                </a:extLst>
              </p14:cNvPr>
              <p14:cNvContentPartPr/>
              <p14:nvPr/>
            </p14:nvContentPartPr>
            <p14:xfrm>
              <a:off x="7802217" y="2421282"/>
              <a:ext cx="13804" cy="13804"/>
            </p14:xfrm>
          </p:contentPart>
        </mc:Choice>
        <mc:Fallback xmlns="">
          <p:pic>
            <p:nvPicPr>
              <p:cNvPr id="26" name="Ink 25">
                <a:extLst>
                  <a:ext uri="{FF2B5EF4-FFF2-40B4-BE49-F238E27FC236}">
                    <a16:creationId xmlns:a16="http://schemas.microsoft.com/office/drawing/2014/main" id="{92C45CEF-FBEF-1010-CD65-7185F84FC67F}"/>
                  </a:ext>
                </a:extLst>
              </p:cNvPr>
              <p:cNvPicPr/>
              <p:nvPr/>
            </p:nvPicPr>
            <p:blipFill>
              <a:blip r:embed="rId4"/>
              <a:stretch>
                <a:fillRect/>
              </a:stretch>
            </p:blipFill>
            <p:spPr>
              <a:xfrm>
                <a:off x="7112017" y="1731082"/>
                <a:ext cx="1380400" cy="1380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7" name="Ink 26">
                <a:extLst>
                  <a:ext uri="{FF2B5EF4-FFF2-40B4-BE49-F238E27FC236}">
                    <a16:creationId xmlns:a16="http://schemas.microsoft.com/office/drawing/2014/main" id="{8753029D-E4CC-59AC-75FC-86B403D8A6B5}"/>
                  </a:ext>
                </a:extLst>
              </p14:cNvPr>
              <p14:cNvContentPartPr/>
              <p14:nvPr/>
            </p14:nvContentPartPr>
            <p14:xfrm>
              <a:off x="6477000" y="2487543"/>
              <a:ext cx="13804" cy="13804"/>
            </p14:xfrm>
          </p:contentPart>
        </mc:Choice>
        <mc:Fallback xmlns="">
          <p:pic>
            <p:nvPicPr>
              <p:cNvPr id="27" name="Ink 26">
                <a:extLst>
                  <a:ext uri="{FF2B5EF4-FFF2-40B4-BE49-F238E27FC236}">
                    <a16:creationId xmlns:a16="http://schemas.microsoft.com/office/drawing/2014/main" id="{8753029D-E4CC-59AC-75FC-86B403D8A6B5}"/>
                  </a:ext>
                </a:extLst>
              </p:cNvPr>
              <p:cNvPicPr/>
              <p:nvPr/>
            </p:nvPicPr>
            <p:blipFill>
              <a:blip r:embed="rId4"/>
              <a:stretch>
                <a:fillRect/>
              </a:stretch>
            </p:blipFill>
            <p:spPr>
              <a:xfrm>
                <a:off x="5786800" y="1797343"/>
                <a:ext cx="1380400" cy="1380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69948968-063E-C871-2A2B-CB062089BEC9}"/>
                  </a:ext>
                </a:extLst>
              </p14:cNvPr>
              <p14:cNvContentPartPr/>
              <p14:nvPr/>
            </p14:nvContentPartPr>
            <p14:xfrm>
              <a:off x="5449956" y="2332935"/>
              <a:ext cx="13804" cy="13804"/>
            </p14:xfrm>
          </p:contentPart>
        </mc:Choice>
        <mc:Fallback xmlns="">
          <p:pic>
            <p:nvPicPr>
              <p:cNvPr id="28" name="Ink 27">
                <a:extLst>
                  <a:ext uri="{FF2B5EF4-FFF2-40B4-BE49-F238E27FC236}">
                    <a16:creationId xmlns:a16="http://schemas.microsoft.com/office/drawing/2014/main" id="{69948968-063E-C871-2A2B-CB062089BEC9}"/>
                  </a:ext>
                </a:extLst>
              </p:cNvPr>
              <p:cNvPicPr/>
              <p:nvPr/>
            </p:nvPicPr>
            <p:blipFill>
              <a:blip r:embed="rId4"/>
              <a:stretch>
                <a:fillRect/>
              </a:stretch>
            </p:blipFill>
            <p:spPr>
              <a:xfrm>
                <a:off x="4759756" y="1642735"/>
                <a:ext cx="1380400" cy="1380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27377790-4780-AD11-377B-F69EF047F649}"/>
                  </a:ext>
                </a:extLst>
              </p14:cNvPr>
              <p14:cNvContentPartPr/>
              <p14:nvPr/>
            </p14:nvContentPartPr>
            <p14:xfrm>
              <a:off x="5449956" y="2332935"/>
              <a:ext cx="13804" cy="13804"/>
            </p14:xfrm>
          </p:contentPart>
        </mc:Choice>
        <mc:Fallback xmlns="">
          <p:pic>
            <p:nvPicPr>
              <p:cNvPr id="29" name="Ink 28">
                <a:extLst>
                  <a:ext uri="{FF2B5EF4-FFF2-40B4-BE49-F238E27FC236}">
                    <a16:creationId xmlns:a16="http://schemas.microsoft.com/office/drawing/2014/main" id="{27377790-4780-AD11-377B-F69EF047F649}"/>
                  </a:ext>
                </a:extLst>
              </p:cNvPr>
              <p:cNvPicPr/>
              <p:nvPr/>
            </p:nvPicPr>
            <p:blipFill>
              <a:blip r:embed="rId4"/>
              <a:stretch>
                <a:fillRect/>
              </a:stretch>
            </p:blipFill>
            <p:spPr>
              <a:xfrm>
                <a:off x="4759756" y="1642735"/>
                <a:ext cx="1380400" cy="1380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 name="Ink 29">
                <a:extLst>
                  <a:ext uri="{FF2B5EF4-FFF2-40B4-BE49-F238E27FC236}">
                    <a16:creationId xmlns:a16="http://schemas.microsoft.com/office/drawing/2014/main" id="{431D8F15-DBB3-88C3-72A1-227EF17007DF}"/>
                  </a:ext>
                </a:extLst>
              </p14:cNvPr>
              <p14:cNvContentPartPr/>
              <p14:nvPr/>
            </p14:nvContentPartPr>
            <p14:xfrm>
              <a:off x="5449956" y="2332935"/>
              <a:ext cx="13804" cy="13804"/>
            </p14:xfrm>
          </p:contentPart>
        </mc:Choice>
        <mc:Fallback xmlns="">
          <p:pic>
            <p:nvPicPr>
              <p:cNvPr id="30" name="Ink 29">
                <a:extLst>
                  <a:ext uri="{FF2B5EF4-FFF2-40B4-BE49-F238E27FC236}">
                    <a16:creationId xmlns:a16="http://schemas.microsoft.com/office/drawing/2014/main" id="{431D8F15-DBB3-88C3-72A1-227EF17007DF}"/>
                  </a:ext>
                </a:extLst>
              </p:cNvPr>
              <p:cNvPicPr/>
              <p:nvPr/>
            </p:nvPicPr>
            <p:blipFill>
              <a:blip r:embed="rId4"/>
              <a:stretch>
                <a:fillRect/>
              </a:stretch>
            </p:blipFill>
            <p:spPr>
              <a:xfrm>
                <a:off x="4759756" y="1642735"/>
                <a:ext cx="1380400" cy="138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2B0D1676-D0D5-E039-AB6D-D11EC3C11B5D}"/>
                  </a:ext>
                </a:extLst>
              </p14:cNvPr>
              <p14:cNvContentPartPr/>
              <p14:nvPr/>
            </p14:nvContentPartPr>
            <p14:xfrm>
              <a:off x="5449956" y="2332935"/>
              <a:ext cx="13804" cy="13804"/>
            </p14:xfrm>
          </p:contentPart>
        </mc:Choice>
        <mc:Fallback xmlns="">
          <p:pic>
            <p:nvPicPr>
              <p:cNvPr id="31" name="Ink 30">
                <a:extLst>
                  <a:ext uri="{FF2B5EF4-FFF2-40B4-BE49-F238E27FC236}">
                    <a16:creationId xmlns:a16="http://schemas.microsoft.com/office/drawing/2014/main" id="{2B0D1676-D0D5-E039-AB6D-D11EC3C11B5D}"/>
                  </a:ext>
                </a:extLst>
              </p:cNvPr>
              <p:cNvPicPr/>
              <p:nvPr/>
            </p:nvPicPr>
            <p:blipFill>
              <a:blip r:embed="rId4"/>
              <a:stretch>
                <a:fillRect/>
              </a:stretch>
            </p:blipFill>
            <p:spPr>
              <a:xfrm>
                <a:off x="4759756" y="1642735"/>
                <a:ext cx="1380400" cy="1380400"/>
              </a:xfrm>
              <a:prstGeom prst="rect">
                <a:avLst/>
              </a:prstGeom>
            </p:spPr>
          </p:pic>
        </mc:Fallback>
      </mc:AlternateContent>
      <p:sp>
        <p:nvSpPr>
          <p:cNvPr id="38" name="TextBox 37">
            <a:extLst>
              <a:ext uri="{FF2B5EF4-FFF2-40B4-BE49-F238E27FC236}">
                <a16:creationId xmlns:a16="http://schemas.microsoft.com/office/drawing/2014/main" id="{B165B28A-6BC1-B933-2EB4-0622F5AAD9AA}"/>
              </a:ext>
            </a:extLst>
          </p:cNvPr>
          <p:cNvSpPr txBox="1"/>
          <p:nvPr/>
        </p:nvSpPr>
        <p:spPr>
          <a:xfrm>
            <a:off x="350346" y="4861034"/>
            <a:ext cx="529424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rgbClr val="FFFFFF"/>
                </a:solidFill>
                <a:latin typeface="Arial"/>
              </a:rPr>
              <a:t>We can deform a knot by using Reidemeister moves:</a:t>
            </a:r>
          </a:p>
          <a:p>
            <a:r>
              <a:rPr lang="en-US" sz="1600" dirty="0">
                <a:solidFill>
                  <a:srgbClr val="FFFFFF"/>
                </a:solidFill>
                <a:latin typeface="Arial"/>
                <a:cs typeface="Arial"/>
              </a:rPr>
              <a:t>As u can see in the picture shown right to this it shows how Reidemeister moves can help in finding identical knots.</a:t>
            </a:r>
          </a:p>
        </p:txBody>
      </p:sp>
      <mc:AlternateContent xmlns:mc="http://schemas.openxmlformats.org/markup-compatibility/2006" xmlns:p14="http://schemas.microsoft.com/office/powerpoint/2010/main">
        <mc:Choice Requires="p14">
          <p:contentPart p14:bwMode="auto" r:id="rId10">
            <p14:nvContentPartPr>
              <p14:cNvPr id="43" name="Ink 42">
                <a:extLst>
                  <a:ext uri="{FF2B5EF4-FFF2-40B4-BE49-F238E27FC236}">
                    <a16:creationId xmlns:a16="http://schemas.microsoft.com/office/drawing/2014/main" id="{6E5A4677-1B0B-C790-392E-96415747FCEE}"/>
                  </a:ext>
                </a:extLst>
              </p14:cNvPr>
              <p14:cNvContentPartPr/>
              <p14:nvPr/>
            </p14:nvContentPartPr>
            <p14:xfrm>
              <a:off x="8177696" y="2233543"/>
              <a:ext cx="13804" cy="13804"/>
            </p14:xfrm>
          </p:contentPart>
        </mc:Choice>
        <mc:Fallback xmlns="">
          <p:pic>
            <p:nvPicPr>
              <p:cNvPr id="43" name="Ink 42">
                <a:extLst>
                  <a:ext uri="{FF2B5EF4-FFF2-40B4-BE49-F238E27FC236}">
                    <a16:creationId xmlns:a16="http://schemas.microsoft.com/office/drawing/2014/main" id="{6E5A4677-1B0B-C790-392E-96415747FCEE}"/>
                  </a:ext>
                </a:extLst>
              </p:cNvPr>
              <p:cNvPicPr/>
              <p:nvPr/>
            </p:nvPicPr>
            <p:blipFill>
              <a:blip r:embed="rId11"/>
              <a:stretch>
                <a:fillRect/>
              </a:stretch>
            </p:blipFill>
            <p:spPr>
              <a:xfrm>
                <a:off x="7487496" y="1543343"/>
                <a:ext cx="1380400" cy="1380400"/>
              </a:xfrm>
              <a:prstGeom prst="rect">
                <a:avLst/>
              </a:prstGeom>
            </p:spPr>
          </p:pic>
        </mc:Fallback>
      </mc:AlternateContent>
      <p:pic>
        <p:nvPicPr>
          <p:cNvPr id="47" name="Picture 47" descr="A picture containing text, blackboard&#10;&#10;Description automatically generated">
            <a:extLst>
              <a:ext uri="{FF2B5EF4-FFF2-40B4-BE49-F238E27FC236}">
                <a16:creationId xmlns:a16="http://schemas.microsoft.com/office/drawing/2014/main" id="{68C1DB8F-4228-8716-0FD2-88DBD5CA1917}"/>
              </a:ext>
            </a:extLst>
          </p:cNvPr>
          <p:cNvPicPr>
            <a:picLocks noChangeAspect="1"/>
          </p:cNvPicPr>
          <p:nvPr/>
        </p:nvPicPr>
        <p:blipFill>
          <a:blip r:embed="rId12"/>
          <a:stretch>
            <a:fillRect/>
          </a:stretch>
        </p:blipFill>
        <p:spPr>
          <a:xfrm>
            <a:off x="6005444" y="4833922"/>
            <a:ext cx="5868504" cy="1519202"/>
          </a:xfrm>
          <a:prstGeom prst="rect">
            <a:avLst/>
          </a:prstGeom>
        </p:spPr>
      </p:pic>
      <mc:AlternateContent xmlns:mc="http://schemas.openxmlformats.org/markup-compatibility/2006" xmlns:p14="http://schemas.microsoft.com/office/powerpoint/2010/main">
        <mc:Choice Requires="p14">
          <p:contentPart p14:bwMode="auto" r:id="rId13">
            <p14:nvContentPartPr>
              <p14:cNvPr id="48" name="Ink 47">
                <a:extLst>
                  <a:ext uri="{FF2B5EF4-FFF2-40B4-BE49-F238E27FC236}">
                    <a16:creationId xmlns:a16="http://schemas.microsoft.com/office/drawing/2014/main" id="{6FC49A36-580D-E46A-C5C7-443B5BCF9880}"/>
                  </a:ext>
                </a:extLst>
              </p14:cNvPr>
              <p14:cNvContentPartPr/>
              <p14:nvPr/>
            </p14:nvContentPartPr>
            <p14:xfrm>
              <a:off x="1310849" y="1646490"/>
              <a:ext cx="705370" cy="307796"/>
            </p14:xfrm>
          </p:contentPart>
        </mc:Choice>
        <mc:Fallback xmlns="">
          <p:pic>
            <p:nvPicPr>
              <p:cNvPr id="48" name="Ink 47">
                <a:extLst>
                  <a:ext uri="{FF2B5EF4-FFF2-40B4-BE49-F238E27FC236}">
                    <a16:creationId xmlns:a16="http://schemas.microsoft.com/office/drawing/2014/main" id="{6FC49A36-580D-E46A-C5C7-443B5BCF9880}"/>
                  </a:ext>
                </a:extLst>
              </p:cNvPr>
              <p:cNvPicPr/>
              <p:nvPr/>
            </p:nvPicPr>
            <p:blipFill>
              <a:blip r:embed="rId14"/>
              <a:stretch>
                <a:fillRect/>
              </a:stretch>
            </p:blipFill>
            <p:spPr>
              <a:xfrm>
                <a:off x="1306530" y="1642175"/>
                <a:ext cx="714007" cy="316426"/>
              </a:xfrm>
              <a:prstGeom prst="rect">
                <a:avLst/>
              </a:prstGeom>
            </p:spPr>
          </p:pic>
        </mc:Fallback>
      </mc:AlternateContent>
      <p:sp>
        <p:nvSpPr>
          <p:cNvPr id="49" name="TextBox 48">
            <a:extLst>
              <a:ext uri="{FF2B5EF4-FFF2-40B4-BE49-F238E27FC236}">
                <a16:creationId xmlns:a16="http://schemas.microsoft.com/office/drawing/2014/main" id="{93F433E9-BD98-E1E7-5642-BAD131B15E00}"/>
              </a:ext>
            </a:extLst>
          </p:cNvPr>
          <p:cNvSpPr txBox="1"/>
          <p:nvPr/>
        </p:nvSpPr>
        <p:spPr>
          <a:xfrm>
            <a:off x="61311" y="2593789"/>
            <a:ext cx="4998411" cy="17338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1600" b="1">
                <a:solidFill>
                  <a:schemeClr val="accent1"/>
                </a:solidFill>
                <a:latin typeface="Arial"/>
                <a:cs typeface="Arial"/>
              </a:rPr>
              <a:t>REIDEMEISTER MOVES</a:t>
            </a:r>
            <a:endParaRPr lang="en-US" sz="1600">
              <a:solidFill>
                <a:srgbClr val="FAF24C"/>
              </a:solidFill>
              <a:latin typeface="Arial"/>
              <a:cs typeface="Arial"/>
            </a:endParaRPr>
          </a:p>
          <a:p>
            <a:pPr>
              <a:lnSpc>
                <a:spcPct val="90000"/>
              </a:lnSpc>
              <a:spcBef>
                <a:spcPts val="1000"/>
              </a:spcBef>
            </a:pPr>
            <a:r>
              <a:rPr lang="en-US" sz="1600">
                <a:solidFill>
                  <a:schemeClr val="bg1"/>
                </a:solidFill>
                <a:latin typeface="Arial"/>
                <a:cs typeface="Arial"/>
              </a:rPr>
              <a:t>There are three simple allowed ways to deform knot diagrams by changing the number of crossings, and these three move are called Reidemeister moves.</a:t>
            </a:r>
          </a:p>
          <a:p>
            <a:pPr marL="283210" indent="-283210">
              <a:lnSpc>
                <a:spcPct val="90000"/>
              </a:lnSpc>
              <a:spcBef>
                <a:spcPts val="1000"/>
              </a:spcBef>
              <a:buFont typeface="Arial,Sans-Serif"/>
              <a:buChar char="•"/>
            </a:pPr>
            <a:endParaRPr lang="en-IN" sz="1600">
              <a:solidFill>
                <a:srgbClr val="FFFFFF"/>
              </a:solidFill>
              <a:latin typeface="Arial"/>
              <a:cs typeface="Arial"/>
            </a:endParaRPr>
          </a:p>
          <a:p>
            <a:pPr algn="l"/>
            <a:endParaRPr lang="en-US"/>
          </a:p>
        </p:txBody>
      </p:sp>
      <p:pic>
        <p:nvPicPr>
          <p:cNvPr id="2" name="Picture 2" descr="Diagram&#10;&#10;Description automatically generated">
            <a:extLst>
              <a:ext uri="{FF2B5EF4-FFF2-40B4-BE49-F238E27FC236}">
                <a16:creationId xmlns:a16="http://schemas.microsoft.com/office/drawing/2014/main" id="{1564ECE5-DA9E-5518-F632-2B9492735EC2}"/>
              </a:ext>
            </a:extLst>
          </p:cNvPr>
          <p:cNvPicPr>
            <a:picLocks noChangeAspect="1"/>
          </p:cNvPicPr>
          <p:nvPr/>
        </p:nvPicPr>
        <p:blipFill>
          <a:blip r:embed="rId15"/>
          <a:stretch>
            <a:fillRect/>
          </a:stretch>
        </p:blipFill>
        <p:spPr>
          <a:xfrm>
            <a:off x="5762297" y="1799064"/>
            <a:ext cx="5213130" cy="2524148"/>
          </a:xfrm>
          <a:prstGeom prst="rect">
            <a:avLst/>
          </a:prstGeom>
        </p:spPr>
      </p:pic>
    </p:spTree>
    <p:extLst>
      <p:ext uri="{BB962C8B-B14F-4D97-AF65-F5344CB8AC3E}">
        <p14:creationId xmlns:p14="http://schemas.microsoft.com/office/powerpoint/2010/main" val="4020854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F815E7E-2D0E-28B3-AD37-FA56078C38D0}"/>
              </a:ext>
            </a:extLst>
          </p:cNvPr>
          <p:cNvSpPr>
            <a:spLocks noGrp="1"/>
          </p:cNvSpPr>
          <p:nvPr>
            <p:ph type="ftr" sz="quarter" idx="11"/>
          </p:nvPr>
        </p:nvSpPr>
        <p:spPr/>
        <p:txBody>
          <a:bodyPr/>
          <a:lstStyle/>
          <a:p>
            <a:r>
              <a:rPr lang="en-US"/>
              <a:t>Scientific findings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a:t>
            </a:fld>
            <a:endParaRPr lang="en-US"/>
          </a:p>
        </p:txBody>
      </p:sp>
      <p:sp>
        <p:nvSpPr>
          <p:cNvPr id="11" name="TextBox 10">
            <a:extLst>
              <a:ext uri="{FF2B5EF4-FFF2-40B4-BE49-F238E27FC236}">
                <a16:creationId xmlns:a16="http://schemas.microsoft.com/office/drawing/2014/main" id="{6EFE62AF-E3A1-985B-C74F-116F6221C8CC}"/>
              </a:ext>
            </a:extLst>
          </p:cNvPr>
          <p:cNvSpPr txBox="1"/>
          <p:nvPr/>
        </p:nvSpPr>
        <p:spPr>
          <a:xfrm>
            <a:off x="195531" y="576850"/>
            <a:ext cx="11799505" cy="4893647"/>
          </a:xfrm>
          <a:prstGeom prst="rect">
            <a:avLst/>
          </a:prstGeom>
          <a:noFill/>
          <a:ln>
            <a:solidFill>
              <a:schemeClr val="accent1">
                <a:lumMod val="60000"/>
                <a:lumOff val="40000"/>
              </a:schemeClr>
            </a:solidFill>
          </a:ln>
        </p:spPr>
        <p:txBody>
          <a:bodyPr wrap="square" lIns="91440" tIns="45720" rIns="91440" bIns="45720" rtlCol="0" anchor="t">
            <a:spAutoFit/>
          </a:bodyPr>
          <a:lstStyle/>
          <a:p>
            <a:r>
              <a:rPr lang="en-IN" dirty="0">
                <a:solidFill>
                  <a:schemeClr val="accent2">
                    <a:lumMod val="75000"/>
                  </a:schemeClr>
                </a:solidFill>
              </a:rPr>
              <a:t>	</a:t>
            </a:r>
            <a:r>
              <a:rPr lang="en-IN" sz="2400" b="1" dirty="0">
                <a:solidFill>
                  <a:schemeClr val="accent2">
                    <a:lumMod val="75000"/>
                  </a:schemeClr>
                </a:solidFill>
              </a:rPr>
              <a:t>		</a:t>
            </a:r>
            <a:r>
              <a:rPr lang="en-IN" sz="2400" b="1" dirty="0">
                <a:solidFill>
                  <a:schemeClr val="accent2">
                    <a:lumMod val="20000"/>
                    <a:lumOff val="80000"/>
                  </a:schemeClr>
                </a:solidFill>
              </a:rPr>
              <a:t>KNOT INVARIANTS</a:t>
            </a:r>
          </a:p>
          <a:p>
            <a:endParaRPr lang="en-IN">
              <a:solidFill>
                <a:schemeClr val="accent2">
                  <a:lumMod val="75000"/>
                </a:schemeClr>
              </a:solidFill>
            </a:endParaRPr>
          </a:p>
          <a:p>
            <a:r>
              <a:rPr lang="en-IN" dirty="0">
                <a:solidFill>
                  <a:srgbClr val="FFFF00"/>
                </a:solidFill>
              </a:rPr>
              <a:t>The knot characteristics which remain unaffected if one applies Reidemeister moves, are known as the </a:t>
            </a:r>
            <a:r>
              <a:rPr lang="en-IN" dirty="0">
                <a:solidFill>
                  <a:srgbClr val="FF0000"/>
                </a:solidFill>
              </a:rPr>
              <a:t>knot invariants.</a:t>
            </a:r>
          </a:p>
          <a:p>
            <a:r>
              <a:rPr lang="en-IN" dirty="0">
                <a:solidFill>
                  <a:schemeClr val="accent2">
                    <a:lumMod val="40000"/>
                    <a:lumOff val="60000"/>
                  </a:schemeClr>
                </a:solidFill>
              </a:rPr>
              <a:t>In order to differentiate two knots ,one should know about following knot invariants:-</a:t>
            </a:r>
          </a:p>
          <a:p>
            <a:pPr marL="342900" indent="-342900">
              <a:buAutoNum type="arabicParenR"/>
            </a:pPr>
            <a:r>
              <a:rPr lang="en-IN" dirty="0">
                <a:solidFill>
                  <a:schemeClr val="accent2">
                    <a:lumMod val="75000"/>
                  </a:schemeClr>
                </a:solidFill>
              </a:rPr>
              <a:t>THE MINIMUM NUMBER OF CROSSINGPOINTS</a:t>
            </a:r>
          </a:p>
          <a:p>
            <a:pPr marL="342900" indent="-342900">
              <a:buAutoNum type="arabicParenR"/>
            </a:pPr>
            <a:r>
              <a:rPr lang="en-IN" dirty="0">
                <a:solidFill>
                  <a:schemeClr val="accent2">
                    <a:lumMod val="75000"/>
                  </a:schemeClr>
                </a:solidFill>
              </a:rPr>
              <a:t>THE BRIDGE NUMBER:- It is the minimum possible number of intersection of strands of a knot.</a:t>
            </a:r>
          </a:p>
          <a:p>
            <a:pPr marL="342900" indent="-342900">
              <a:buAutoNum type="arabicParenR"/>
            </a:pPr>
            <a:r>
              <a:rPr lang="en-IN" dirty="0">
                <a:solidFill>
                  <a:schemeClr val="accent2">
                    <a:lumMod val="75000"/>
                  </a:schemeClr>
                </a:solidFill>
              </a:rPr>
              <a:t> THE UNKNOTTING NUMBER:-</a:t>
            </a:r>
            <a:r>
              <a:rPr lang="en-US" b="0" i="0" dirty="0">
                <a:solidFill>
                  <a:schemeClr val="accent2">
                    <a:lumMod val="75000"/>
                  </a:schemeClr>
                </a:solidFill>
                <a:effectLst/>
                <a:latin typeface="Times New Roman"/>
                <a:cs typeface="Times New Roman"/>
              </a:rPr>
              <a:t>The number of times one must allow one strand of a knot to pass through another (in order to unknot it), is called the </a:t>
            </a:r>
            <a:r>
              <a:rPr lang="en-US" b="0" i="1" dirty="0">
                <a:solidFill>
                  <a:schemeClr val="accent2">
                    <a:lumMod val="75000"/>
                  </a:schemeClr>
                </a:solidFill>
                <a:effectLst/>
                <a:latin typeface="Times New Roman"/>
                <a:cs typeface="Times New Roman"/>
              </a:rPr>
              <a:t>unknotting number.</a:t>
            </a:r>
            <a:endParaRPr lang="en-IN" dirty="0">
              <a:solidFill>
                <a:schemeClr val="accent2">
                  <a:lumMod val="75000"/>
                </a:schemeClr>
              </a:solidFill>
              <a:latin typeface="Times New Roman"/>
              <a:cs typeface="Times New Roman"/>
            </a:endParaRPr>
          </a:p>
          <a:p>
            <a:pPr marL="342900" indent="-342900">
              <a:buAutoNum type="arabicParenR"/>
            </a:pPr>
            <a:r>
              <a:rPr lang="en-IN" dirty="0">
                <a:solidFill>
                  <a:schemeClr val="accent2">
                    <a:lumMod val="75000"/>
                  </a:schemeClr>
                </a:solidFill>
              </a:rPr>
              <a:t>THE LINKING NUMBER:-</a:t>
            </a:r>
            <a:r>
              <a:rPr lang="en-US" b="0" i="0" dirty="0">
                <a:solidFill>
                  <a:schemeClr val="accent2">
                    <a:lumMod val="75000"/>
                  </a:schemeClr>
                </a:solidFill>
                <a:effectLst/>
                <a:latin typeface="Arial"/>
                <a:cs typeface="Arial"/>
              </a:rPr>
              <a:t>the linking number represents the number of times that each curve winds around the other.</a:t>
            </a:r>
            <a:endParaRPr lang="en-IN" dirty="0">
              <a:solidFill>
                <a:schemeClr val="accent2">
                  <a:lumMod val="75000"/>
                </a:schemeClr>
              </a:solidFill>
              <a:latin typeface="Arial"/>
              <a:cs typeface="Arial"/>
            </a:endParaRPr>
          </a:p>
          <a:p>
            <a:pPr marL="342900" indent="-342900">
              <a:buAutoNum type="arabicParenR"/>
            </a:pPr>
            <a:r>
              <a:rPr lang="en-IN" dirty="0">
                <a:solidFill>
                  <a:schemeClr val="accent2">
                    <a:lumMod val="75000"/>
                  </a:schemeClr>
                </a:solidFill>
              </a:rPr>
              <a:t>THE COLOURING NUMBER OF A KNOT:- This invariants suggests that we can use different colours for distinguishing knots.</a:t>
            </a:r>
          </a:p>
          <a:p>
            <a:endParaRPr lang="en-IN">
              <a:solidFill>
                <a:schemeClr val="accent2">
                  <a:lumMod val="75000"/>
                </a:schemeClr>
              </a:solidFill>
            </a:endParaRPr>
          </a:p>
          <a:p>
            <a:r>
              <a:rPr lang="en-IN" dirty="0">
                <a:solidFill>
                  <a:schemeClr val="accent2">
                    <a:lumMod val="75000"/>
                  </a:schemeClr>
                </a:solidFill>
              </a:rPr>
              <a:t>Out of the above knot invariants, we are going to discuss </a:t>
            </a:r>
            <a:r>
              <a:rPr lang="en-IN" dirty="0" err="1">
                <a:solidFill>
                  <a:schemeClr val="accent2">
                    <a:lumMod val="75000"/>
                  </a:schemeClr>
                </a:solidFill>
              </a:rPr>
              <a:t>tricolorability</a:t>
            </a:r>
            <a:r>
              <a:rPr lang="en-IN" dirty="0">
                <a:solidFill>
                  <a:schemeClr val="accent2">
                    <a:lumMod val="75000"/>
                  </a:schemeClr>
                </a:solidFill>
              </a:rPr>
              <a:t> in detail which is a part of colouring number of a knot.</a:t>
            </a:r>
          </a:p>
          <a:p>
            <a:endParaRPr lang="en-IN">
              <a:solidFill>
                <a:schemeClr val="accent2">
                  <a:lumMod val="75000"/>
                </a:schemeClr>
              </a:solidFill>
            </a:endParaRPr>
          </a:p>
        </p:txBody>
      </p:sp>
    </p:spTree>
    <p:extLst>
      <p:ext uri="{BB962C8B-B14F-4D97-AF65-F5344CB8AC3E}">
        <p14:creationId xmlns:p14="http://schemas.microsoft.com/office/powerpoint/2010/main" val="1250634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71E9A93-6699-5237-1D1E-BFE5EB8F3EB7}"/>
              </a:ext>
            </a:extLst>
          </p:cNvPr>
          <p:cNvSpPr>
            <a:spLocks noGrp="1"/>
          </p:cNvSpPr>
          <p:nvPr>
            <p:ph type="ftr" sz="quarter" idx="11"/>
          </p:nvPr>
        </p:nvSpPr>
        <p:spPr/>
        <p:txBody>
          <a:bodyPr/>
          <a:lstStyle/>
          <a:p>
            <a:r>
              <a:rPr lang="en-US"/>
              <a:t>Scientific findings</a:t>
            </a:r>
          </a:p>
        </p:txBody>
      </p:sp>
      <p:sp>
        <p:nvSpPr>
          <p:cNvPr id="6" name="Slide Number Placeholder 5">
            <a:extLst>
              <a:ext uri="{FF2B5EF4-FFF2-40B4-BE49-F238E27FC236}">
                <a16:creationId xmlns:a16="http://schemas.microsoft.com/office/drawing/2014/main" id="{CF4410AB-3A7B-D2F0-52F5-5D2890C95435}"/>
              </a:ext>
            </a:extLst>
          </p:cNvPr>
          <p:cNvSpPr>
            <a:spLocks noGrp="1"/>
          </p:cNvSpPr>
          <p:nvPr>
            <p:ph type="sldNum" sz="quarter" idx="12"/>
          </p:nvPr>
        </p:nvSpPr>
        <p:spPr/>
        <p:txBody>
          <a:bodyPr/>
          <a:lstStyle/>
          <a:p>
            <a:fld id="{FE024F78-56A6-7740-B68D-8D4D026EDF3F}" type="slidenum">
              <a:rPr lang="en-US" smtClean="0"/>
              <a:pPr/>
              <a:t>6</a:t>
            </a:fld>
            <a:endParaRPr lang="en-US"/>
          </a:p>
        </p:txBody>
      </p:sp>
      <p:sp>
        <p:nvSpPr>
          <p:cNvPr id="7" name="TextBox 6">
            <a:extLst>
              <a:ext uri="{FF2B5EF4-FFF2-40B4-BE49-F238E27FC236}">
                <a16:creationId xmlns:a16="http://schemas.microsoft.com/office/drawing/2014/main" id="{CC167A6F-B62C-406C-C5E8-F66AFD21668F}"/>
              </a:ext>
            </a:extLst>
          </p:cNvPr>
          <p:cNvSpPr txBox="1"/>
          <p:nvPr/>
        </p:nvSpPr>
        <p:spPr>
          <a:xfrm flipH="1">
            <a:off x="3117533" y="45963"/>
            <a:ext cx="5062062" cy="584775"/>
          </a:xfrm>
          <a:prstGeom prst="rect">
            <a:avLst/>
          </a:prstGeom>
          <a:noFill/>
        </p:spPr>
        <p:txBody>
          <a:bodyPr wrap="square" rtlCol="0">
            <a:spAutoFit/>
          </a:bodyPr>
          <a:lstStyle/>
          <a:p>
            <a:r>
              <a:rPr lang="en-IN" sz="3200">
                <a:solidFill>
                  <a:schemeClr val="accent1">
                    <a:lumMod val="60000"/>
                    <a:lumOff val="40000"/>
                  </a:schemeClr>
                </a:solidFill>
              </a:rPr>
              <a:t>TRICOLORABILITY</a:t>
            </a:r>
          </a:p>
        </p:txBody>
      </p:sp>
      <p:sp>
        <p:nvSpPr>
          <p:cNvPr id="8" name="TextBox 7">
            <a:extLst>
              <a:ext uri="{FF2B5EF4-FFF2-40B4-BE49-F238E27FC236}">
                <a16:creationId xmlns:a16="http://schemas.microsoft.com/office/drawing/2014/main" id="{066F6A5F-A103-082B-C1EE-BA0A129E9ABA}"/>
              </a:ext>
            </a:extLst>
          </p:cNvPr>
          <p:cNvSpPr txBox="1"/>
          <p:nvPr/>
        </p:nvSpPr>
        <p:spPr>
          <a:xfrm>
            <a:off x="183951" y="587275"/>
            <a:ext cx="11824098" cy="2031325"/>
          </a:xfrm>
          <a:prstGeom prst="rect">
            <a:avLst/>
          </a:prstGeom>
          <a:noFill/>
        </p:spPr>
        <p:txBody>
          <a:bodyPr wrap="square" rtlCol="0">
            <a:spAutoFit/>
          </a:bodyPr>
          <a:lstStyle/>
          <a:p>
            <a:r>
              <a:rPr lang="en-IN">
                <a:solidFill>
                  <a:schemeClr val="accent2">
                    <a:lumMod val="40000"/>
                    <a:lumOff val="60000"/>
                  </a:schemeClr>
                </a:solidFill>
              </a:rPr>
              <a:t>The ability to colour a knot with three different colours, is known as </a:t>
            </a:r>
            <a:r>
              <a:rPr lang="en-IN" err="1">
                <a:solidFill>
                  <a:schemeClr val="accent2">
                    <a:lumMod val="40000"/>
                    <a:lumOff val="60000"/>
                  </a:schemeClr>
                </a:solidFill>
              </a:rPr>
              <a:t>tricolorability</a:t>
            </a:r>
            <a:r>
              <a:rPr lang="en-IN">
                <a:solidFill>
                  <a:schemeClr val="accent2">
                    <a:lumMod val="40000"/>
                    <a:lumOff val="60000"/>
                  </a:schemeClr>
                </a:solidFill>
              </a:rPr>
              <a:t> .This method is subjected to following two rules such that both of these rules must follow , if any one of them does not follow then the two knots are not equivalent and we can refer the knot (which is violating the rule) as a non </a:t>
            </a:r>
            <a:r>
              <a:rPr lang="en-IN" err="1">
                <a:solidFill>
                  <a:schemeClr val="accent2">
                    <a:lumMod val="40000"/>
                    <a:lumOff val="60000"/>
                  </a:schemeClr>
                </a:solidFill>
              </a:rPr>
              <a:t>tricolorable</a:t>
            </a:r>
            <a:r>
              <a:rPr lang="en-IN">
                <a:solidFill>
                  <a:schemeClr val="accent2">
                    <a:lumMod val="40000"/>
                    <a:lumOff val="60000"/>
                  </a:schemeClr>
                </a:solidFill>
              </a:rPr>
              <a:t> knot. The rules are:-</a:t>
            </a:r>
          </a:p>
          <a:p>
            <a:r>
              <a:rPr lang="en-IN">
                <a:solidFill>
                  <a:schemeClr val="accent2">
                    <a:lumMod val="40000"/>
                    <a:lumOff val="60000"/>
                  </a:schemeClr>
                </a:solidFill>
              </a:rPr>
              <a:t>✯At least two different colours are used.</a:t>
            </a:r>
          </a:p>
          <a:p>
            <a:r>
              <a:rPr lang="en-IN">
                <a:solidFill>
                  <a:schemeClr val="accent2">
                    <a:lumMod val="40000"/>
                    <a:lumOff val="60000"/>
                  </a:schemeClr>
                </a:solidFill>
              </a:rPr>
              <a:t>✯At each crossing, the incident strands are either :-</a:t>
            </a:r>
          </a:p>
          <a:p>
            <a:r>
              <a:rPr lang="en-IN">
                <a:solidFill>
                  <a:schemeClr val="accent2">
                    <a:lumMod val="40000"/>
                    <a:lumOff val="60000"/>
                  </a:schemeClr>
                </a:solidFill>
              </a:rPr>
              <a:t>    1. All of same colour</a:t>
            </a:r>
          </a:p>
          <a:p>
            <a:r>
              <a:rPr lang="en-IN">
                <a:solidFill>
                  <a:schemeClr val="accent2">
                    <a:lumMod val="40000"/>
                    <a:lumOff val="60000"/>
                  </a:schemeClr>
                </a:solidFill>
              </a:rPr>
              <a:t>    2. All of different colours</a:t>
            </a:r>
          </a:p>
        </p:txBody>
      </p:sp>
      <p:sp>
        <p:nvSpPr>
          <p:cNvPr id="9" name="TextBox 8">
            <a:extLst>
              <a:ext uri="{FF2B5EF4-FFF2-40B4-BE49-F238E27FC236}">
                <a16:creationId xmlns:a16="http://schemas.microsoft.com/office/drawing/2014/main" id="{A9C1C590-421A-F72F-0269-11689A8B817B}"/>
              </a:ext>
            </a:extLst>
          </p:cNvPr>
          <p:cNvSpPr txBox="1"/>
          <p:nvPr/>
        </p:nvSpPr>
        <p:spPr>
          <a:xfrm>
            <a:off x="107156" y="2897763"/>
            <a:ext cx="10915650" cy="646331"/>
          </a:xfrm>
          <a:prstGeom prst="rect">
            <a:avLst/>
          </a:prstGeom>
          <a:noFill/>
        </p:spPr>
        <p:txBody>
          <a:bodyPr wrap="square" lIns="91440" tIns="45720" rIns="91440" bIns="45720" rtlCol="0" anchor="t">
            <a:spAutoFit/>
          </a:bodyPr>
          <a:lstStyle/>
          <a:p>
            <a:r>
              <a:rPr lang="en-IN">
                <a:solidFill>
                  <a:schemeClr val="accent3">
                    <a:lumMod val="60000"/>
                    <a:lumOff val="40000"/>
                  </a:schemeClr>
                </a:solidFill>
              </a:rPr>
              <a:t>	</a:t>
            </a:r>
            <a:r>
              <a:rPr lang="en-IN">
                <a:solidFill>
                  <a:schemeClr val="accent1"/>
                </a:solidFill>
              </a:rPr>
              <a:t>	TREFOIL KNOT IS NOT AN UNKNOT</a:t>
            </a:r>
          </a:p>
          <a:p>
            <a:r>
              <a:rPr lang="en-IN">
                <a:solidFill>
                  <a:schemeClr val="accent3">
                    <a:lumMod val="60000"/>
                    <a:lumOff val="40000"/>
                  </a:schemeClr>
                </a:solidFill>
              </a:rPr>
              <a:t>We will now prove that a trefoil knot is not an unknot ,i.e., an unknot is indeed different from trefoil knot.</a:t>
            </a:r>
          </a:p>
        </p:txBody>
      </p:sp>
      <p:pic>
        <p:nvPicPr>
          <p:cNvPr id="11" name="Picture 10">
            <a:extLst>
              <a:ext uri="{FF2B5EF4-FFF2-40B4-BE49-F238E27FC236}">
                <a16:creationId xmlns:a16="http://schemas.microsoft.com/office/drawing/2014/main" id="{E00F48B2-3380-D163-CE12-68E76377C1F0}"/>
              </a:ext>
            </a:extLst>
          </p:cNvPr>
          <p:cNvPicPr>
            <a:picLocks noChangeAspect="1"/>
          </p:cNvPicPr>
          <p:nvPr/>
        </p:nvPicPr>
        <p:blipFill>
          <a:blip r:embed="rId2"/>
          <a:stretch>
            <a:fillRect/>
          </a:stretch>
        </p:blipFill>
        <p:spPr>
          <a:xfrm>
            <a:off x="8710611" y="3456088"/>
            <a:ext cx="3024188" cy="1265813"/>
          </a:xfrm>
          <a:prstGeom prst="rect">
            <a:avLst/>
          </a:prstGeom>
        </p:spPr>
      </p:pic>
      <p:sp>
        <p:nvSpPr>
          <p:cNvPr id="12" name="TextBox 11">
            <a:extLst>
              <a:ext uri="{FF2B5EF4-FFF2-40B4-BE49-F238E27FC236}">
                <a16:creationId xmlns:a16="http://schemas.microsoft.com/office/drawing/2014/main" id="{5233B14B-42A0-B6E6-BC7E-1648B3FB2CDD}"/>
              </a:ext>
            </a:extLst>
          </p:cNvPr>
          <p:cNvSpPr txBox="1"/>
          <p:nvPr/>
        </p:nvSpPr>
        <p:spPr>
          <a:xfrm>
            <a:off x="136769" y="3513198"/>
            <a:ext cx="8544229" cy="1323439"/>
          </a:xfrm>
          <a:prstGeom prst="rect">
            <a:avLst/>
          </a:prstGeom>
          <a:noFill/>
        </p:spPr>
        <p:txBody>
          <a:bodyPr wrap="square" rtlCol="0">
            <a:spAutoFit/>
          </a:bodyPr>
          <a:lstStyle/>
          <a:p>
            <a:r>
              <a:rPr lang="en-IN" sz="2000">
                <a:solidFill>
                  <a:schemeClr val="accent3">
                    <a:lumMod val="60000"/>
                    <a:lumOff val="40000"/>
                  </a:schemeClr>
                </a:solidFill>
              </a:rPr>
              <a:t>An unknot can be coloured using only one colour which is violating the first rule whereas a trefoil knot can be coloured with three colours with each crossing having different colour simply implying that both of them are not equivalent.</a:t>
            </a:r>
          </a:p>
        </p:txBody>
      </p:sp>
      <p:pic>
        <p:nvPicPr>
          <p:cNvPr id="14" name="Picture 13">
            <a:extLst>
              <a:ext uri="{FF2B5EF4-FFF2-40B4-BE49-F238E27FC236}">
                <a16:creationId xmlns:a16="http://schemas.microsoft.com/office/drawing/2014/main" id="{7823D510-C9DD-3C45-F164-00F1551B6192}"/>
              </a:ext>
            </a:extLst>
          </p:cNvPr>
          <p:cNvPicPr>
            <a:picLocks noChangeAspect="1"/>
          </p:cNvPicPr>
          <p:nvPr/>
        </p:nvPicPr>
        <p:blipFill>
          <a:blip r:embed="rId3"/>
          <a:stretch>
            <a:fillRect/>
          </a:stretch>
        </p:blipFill>
        <p:spPr>
          <a:xfrm>
            <a:off x="107156" y="4857650"/>
            <a:ext cx="3497679" cy="1844825"/>
          </a:xfrm>
          <a:prstGeom prst="rect">
            <a:avLst/>
          </a:prstGeom>
        </p:spPr>
      </p:pic>
      <p:sp>
        <p:nvSpPr>
          <p:cNvPr id="15" name="TextBox 14">
            <a:extLst>
              <a:ext uri="{FF2B5EF4-FFF2-40B4-BE49-F238E27FC236}">
                <a16:creationId xmlns:a16="http://schemas.microsoft.com/office/drawing/2014/main" id="{638D9F02-CC56-3C88-987E-6A1BCF48EB85}"/>
              </a:ext>
            </a:extLst>
          </p:cNvPr>
          <p:cNvSpPr txBox="1"/>
          <p:nvPr/>
        </p:nvSpPr>
        <p:spPr>
          <a:xfrm>
            <a:off x="3713288" y="5038874"/>
            <a:ext cx="8021511" cy="1754326"/>
          </a:xfrm>
          <a:prstGeom prst="rect">
            <a:avLst/>
          </a:prstGeom>
          <a:noFill/>
        </p:spPr>
        <p:txBody>
          <a:bodyPr wrap="square" lIns="91440" tIns="45720" rIns="91440" bIns="45720" rtlCol="0" anchor="t">
            <a:spAutoFit/>
          </a:bodyPr>
          <a:lstStyle/>
          <a:p>
            <a:pPr algn="just"/>
            <a:r>
              <a:rPr lang="en-IN">
                <a:solidFill>
                  <a:schemeClr val="accent2">
                    <a:lumMod val="60000"/>
                    <a:lumOff val="40000"/>
                  </a:schemeClr>
                </a:solidFill>
              </a:rPr>
              <a:t>                    </a:t>
            </a:r>
            <a:r>
              <a:rPr lang="en-IN">
                <a:solidFill>
                  <a:srgbClr val="FFFF00"/>
                </a:solidFill>
              </a:rPr>
              <a:t>   Distinguish of a figure eight knot from trefoil knot….</a:t>
            </a:r>
          </a:p>
          <a:p>
            <a:pPr algn="just"/>
            <a:r>
              <a:rPr lang="en-IN">
                <a:solidFill>
                  <a:schemeClr val="accent2">
                    <a:lumMod val="60000"/>
                    <a:lumOff val="40000"/>
                  </a:schemeClr>
                </a:solidFill>
              </a:rPr>
              <a:t>As we can see the figure eight knot has one crossing such that the two out of three incident strands have same colour resulting in violation of the second rule. So, this suggests that the eight figure knot and the trefoil knot are different knots as the figure eight knot is non-</a:t>
            </a:r>
            <a:r>
              <a:rPr lang="en-IN" err="1">
                <a:solidFill>
                  <a:schemeClr val="accent2">
                    <a:lumMod val="60000"/>
                    <a:lumOff val="40000"/>
                  </a:schemeClr>
                </a:solidFill>
              </a:rPr>
              <a:t>tricolorable</a:t>
            </a:r>
            <a:r>
              <a:rPr lang="en-IN">
                <a:solidFill>
                  <a:schemeClr val="accent2">
                    <a:lumMod val="60000"/>
                    <a:lumOff val="40000"/>
                  </a:schemeClr>
                </a:solidFill>
              </a:rPr>
              <a:t> whereas trefoil knot is </a:t>
            </a:r>
            <a:r>
              <a:rPr lang="en-IN" err="1">
                <a:solidFill>
                  <a:schemeClr val="accent2">
                    <a:lumMod val="60000"/>
                    <a:lumOff val="40000"/>
                  </a:schemeClr>
                </a:solidFill>
              </a:rPr>
              <a:t>colorable</a:t>
            </a:r>
            <a:r>
              <a:rPr lang="en-IN">
                <a:solidFill>
                  <a:schemeClr val="accent2">
                    <a:lumMod val="60000"/>
                    <a:lumOff val="40000"/>
                  </a:schemeClr>
                </a:solidFill>
              </a:rPr>
              <a:t>. </a:t>
            </a:r>
          </a:p>
        </p:txBody>
      </p:sp>
    </p:spTree>
    <p:extLst>
      <p:ext uri="{BB962C8B-B14F-4D97-AF65-F5344CB8AC3E}">
        <p14:creationId xmlns:p14="http://schemas.microsoft.com/office/powerpoint/2010/main" val="4012816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749AA1-0C88-DABB-E85B-CF1256242676}"/>
              </a:ext>
            </a:extLst>
          </p:cNvPr>
          <p:cNvSpPr>
            <a:spLocks noGrp="1"/>
          </p:cNvSpPr>
          <p:nvPr>
            <p:ph type="ftr" sz="quarter" idx="11"/>
          </p:nvPr>
        </p:nvSpPr>
        <p:spPr/>
        <p:txBody>
          <a:bodyPr/>
          <a:lstStyle/>
          <a:p>
            <a:r>
              <a:rPr lang="en-US"/>
              <a:t>Scientific findings</a:t>
            </a:r>
          </a:p>
        </p:txBody>
      </p:sp>
      <p:sp>
        <p:nvSpPr>
          <p:cNvPr id="5" name="Slide Number Placeholder 4">
            <a:extLst>
              <a:ext uri="{FF2B5EF4-FFF2-40B4-BE49-F238E27FC236}">
                <a16:creationId xmlns:a16="http://schemas.microsoft.com/office/drawing/2014/main" id="{80C58B43-FBC8-3805-C6B3-4E05FCDD71B9}"/>
              </a:ext>
            </a:extLst>
          </p:cNvPr>
          <p:cNvSpPr>
            <a:spLocks noGrp="1"/>
          </p:cNvSpPr>
          <p:nvPr>
            <p:ph type="sldNum" sz="quarter" idx="12"/>
          </p:nvPr>
        </p:nvSpPr>
        <p:spPr/>
        <p:txBody>
          <a:bodyPr/>
          <a:lstStyle/>
          <a:p>
            <a:fld id="{FE024F78-56A6-7740-B68D-8D4D026EDF3F}" type="slidenum">
              <a:rPr lang="en-US" smtClean="0"/>
              <a:pPr/>
              <a:t>7</a:t>
            </a:fld>
            <a:endParaRPr lang="en-US"/>
          </a:p>
        </p:txBody>
      </p:sp>
      <p:sp>
        <p:nvSpPr>
          <p:cNvPr id="6" name="TextBox 5">
            <a:extLst>
              <a:ext uri="{FF2B5EF4-FFF2-40B4-BE49-F238E27FC236}">
                <a16:creationId xmlns:a16="http://schemas.microsoft.com/office/drawing/2014/main" id="{B88DCDD4-1372-4975-B497-0BD0B5623421}"/>
              </a:ext>
            </a:extLst>
          </p:cNvPr>
          <p:cNvSpPr txBox="1"/>
          <p:nvPr/>
        </p:nvSpPr>
        <p:spPr>
          <a:xfrm>
            <a:off x="171450" y="227012"/>
            <a:ext cx="11837194" cy="1323439"/>
          </a:xfrm>
          <a:prstGeom prst="rect">
            <a:avLst/>
          </a:prstGeom>
          <a:noFill/>
        </p:spPr>
        <p:txBody>
          <a:bodyPr wrap="square" lIns="91440" tIns="45720" rIns="91440" bIns="45720" rtlCol="0" anchor="t">
            <a:spAutoFit/>
          </a:bodyPr>
          <a:lstStyle/>
          <a:p>
            <a:r>
              <a:rPr lang="en-IN" sz="2000">
                <a:solidFill>
                  <a:srgbClr val="FFFF00"/>
                </a:solidFill>
              </a:rPr>
              <a:t>Now a new question arises that how to determine if two non </a:t>
            </a:r>
            <a:r>
              <a:rPr lang="en-IN" sz="2000" err="1">
                <a:solidFill>
                  <a:srgbClr val="FFFF00"/>
                </a:solidFill>
              </a:rPr>
              <a:t>tricolorable</a:t>
            </a:r>
            <a:r>
              <a:rPr lang="en-IN" sz="2000">
                <a:solidFill>
                  <a:srgbClr val="FFFF00"/>
                </a:solidFill>
              </a:rPr>
              <a:t> knots are different from each other?</a:t>
            </a:r>
          </a:p>
          <a:p>
            <a:r>
              <a:rPr lang="en-IN" sz="2000">
                <a:solidFill>
                  <a:schemeClr val="accent2">
                    <a:lumMod val="60000"/>
                    <a:lumOff val="40000"/>
                  </a:schemeClr>
                </a:solidFill>
              </a:rPr>
              <a:t>To distinguish them, we have to understand one more knot invariant “ </a:t>
            </a:r>
            <a:r>
              <a:rPr lang="en-IN" sz="2000">
                <a:solidFill>
                  <a:srgbClr val="FF0000"/>
                </a:solidFill>
              </a:rPr>
              <a:t>CALCULATING KNOT</a:t>
            </a:r>
            <a:r>
              <a:rPr lang="en-IN" sz="2000">
                <a:solidFill>
                  <a:schemeClr val="accent2">
                    <a:lumMod val="60000"/>
                    <a:lumOff val="40000"/>
                  </a:schemeClr>
                </a:solidFill>
              </a:rPr>
              <a:t> </a:t>
            </a:r>
            <a:r>
              <a:rPr lang="en-IN" sz="2000">
                <a:solidFill>
                  <a:srgbClr val="FF0000"/>
                </a:solidFill>
              </a:rPr>
              <a:t>DETERMINANT</a:t>
            </a:r>
            <a:r>
              <a:rPr lang="en-IN" sz="2000">
                <a:solidFill>
                  <a:schemeClr val="accent2">
                    <a:lumMod val="60000"/>
                    <a:lumOff val="40000"/>
                  </a:schemeClr>
                </a:solidFill>
              </a:rPr>
              <a:t>”. This looks sort of interesting. Isn’t it?</a:t>
            </a:r>
          </a:p>
        </p:txBody>
      </p:sp>
      <p:sp>
        <p:nvSpPr>
          <p:cNvPr id="7" name="TextBox 6">
            <a:extLst>
              <a:ext uri="{FF2B5EF4-FFF2-40B4-BE49-F238E27FC236}">
                <a16:creationId xmlns:a16="http://schemas.microsoft.com/office/drawing/2014/main" id="{D7751A37-8CD3-636E-9604-FEE651C3BEA6}"/>
              </a:ext>
            </a:extLst>
          </p:cNvPr>
          <p:cNvSpPr txBox="1"/>
          <p:nvPr/>
        </p:nvSpPr>
        <p:spPr>
          <a:xfrm>
            <a:off x="250679" y="3273766"/>
            <a:ext cx="11633491" cy="369332"/>
          </a:xfrm>
          <a:prstGeom prst="rect">
            <a:avLst/>
          </a:prstGeom>
          <a:noFill/>
        </p:spPr>
        <p:txBody>
          <a:bodyPr wrap="square" rtlCol="0">
            <a:spAutoFit/>
          </a:bodyPr>
          <a:lstStyle/>
          <a:p>
            <a:r>
              <a:rPr lang="en-IN"/>
              <a:t>					</a:t>
            </a:r>
          </a:p>
        </p:txBody>
      </p:sp>
      <p:sp>
        <p:nvSpPr>
          <p:cNvPr id="8" name="TextBox 7">
            <a:extLst>
              <a:ext uri="{FF2B5EF4-FFF2-40B4-BE49-F238E27FC236}">
                <a16:creationId xmlns:a16="http://schemas.microsoft.com/office/drawing/2014/main" id="{4E1AD945-B6AB-4BE1-95CE-2B9AC1F8EF97}"/>
              </a:ext>
            </a:extLst>
          </p:cNvPr>
          <p:cNvSpPr txBox="1"/>
          <p:nvPr/>
        </p:nvSpPr>
        <p:spPr>
          <a:xfrm>
            <a:off x="242888" y="1621889"/>
            <a:ext cx="11944349" cy="5509200"/>
          </a:xfrm>
          <a:prstGeom prst="rect">
            <a:avLst/>
          </a:prstGeom>
          <a:noFill/>
        </p:spPr>
        <p:txBody>
          <a:bodyPr wrap="square" lIns="91440" tIns="45720" rIns="91440" bIns="45720" rtlCol="0" anchor="t">
            <a:spAutoFit/>
          </a:bodyPr>
          <a:lstStyle/>
          <a:p>
            <a:r>
              <a:rPr lang="en-IN" sz="2800">
                <a:solidFill>
                  <a:schemeClr val="accent2">
                    <a:lumMod val="20000"/>
                    <a:lumOff val="80000"/>
                  </a:schemeClr>
                </a:solidFill>
              </a:rPr>
              <a:t>CALCULATING KNOT DETERMINANT-</a:t>
            </a:r>
          </a:p>
          <a:p>
            <a:r>
              <a:rPr lang="en-IN">
                <a:solidFill>
                  <a:schemeClr val="accent2">
                    <a:lumMod val="60000"/>
                    <a:lumOff val="40000"/>
                  </a:schemeClr>
                </a:solidFill>
              </a:rPr>
              <a:t>As the name suggests, we are going to number each crossing and component in order to find the knot determinant. Then draw an N x N matrix where N is the number of crossings. </a:t>
            </a:r>
          </a:p>
          <a:p>
            <a:endParaRPr lang="en-IN">
              <a:solidFill>
                <a:schemeClr val="accent2">
                  <a:lumMod val="60000"/>
                  <a:lumOff val="40000"/>
                </a:schemeClr>
              </a:solidFill>
            </a:endParaRPr>
          </a:p>
          <a:p>
            <a:endParaRPr lang="en-IN">
              <a:solidFill>
                <a:schemeClr val="accent2">
                  <a:lumMod val="60000"/>
                  <a:lumOff val="40000"/>
                </a:schemeClr>
              </a:solidFill>
            </a:endParaRPr>
          </a:p>
          <a:p>
            <a:endParaRPr lang="en-IN">
              <a:solidFill>
                <a:schemeClr val="accent2">
                  <a:lumMod val="60000"/>
                  <a:lumOff val="40000"/>
                </a:schemeClr>
              </a:solidFill>
            </a:endParaRPr>
          </a:p>
          <a:p>
            <a:endParaRPr lang="en-IN">
              <a:solidFill>
                <a:schemeClr val="accent2">
                  <a:lumMod val="60000"/>
                  <a:lumOff val="40000"/>
                </a:schemeClr>
              </a:solidFill>
            </a:endParaRPr>
          </a:p>
          <a:p>
            <a:endParaRPr lang="en-IN">
              <a:solidFill>
                <a:schemeClr val="accent2">
                  <a:lumMod val="60000"/>
                  <a:lumOff val="40000"/>
                </a:schemeClr>
              </a:solidFill>
            </a:endParaRPr>
          </a:p>
          <a:p>
            <a:endParaRPr lang="en-IN">
              <a:solidFill>
                <a:schemeClr val="accent2">
                  <a:lumMod val="60000"/>
                  <a:lumOff val="40000"/>
                </a:schemeClr>
              </a:solidFill>
            </a:endParaRPr>
          </a:p>
          <a:p>
            <a:endParaRPr lang="en-IN">
              <a:solidFill>
                <a:schemeClr val="accent2">
                  <a:lumMod val="60000"/>
                  <a:lumOff val="40000"/>
                </a:schemeClr>
              </a:solidFill>
            </a:endParaRPr>
          </a:p>
          <a:p>
            <a:r>
              <a:rPr lang="en-IN">
                <a:solidFill>
                  <a:schemeClr val="accent2">
                    <a:lumMod val="60000"/>
                    <a:lumOff val="40000"/>
                  </a:schemeClr>
                </a:solidFill>
              </a:rPr>
              <a:t>In this matrix, the rows are referring to the crossing number and columns are referring to the components. Now, we have to put:-</a:t>
            </a:r>
          </a:p>
          <a:p>
            <a:r>
              <a:rPr lang="en-IN">
                <a:solidFill>
                  <a:schemeClr val="accent2">
                    <a:lumMod val="40000"/>
                    <a:lumOff val="60000"/>
                  </a:schemeClr>
                </a:solidFill>
              </a:rPr>
              <a:t>✯ 2 in column corresponding to overcrossing component.</a:t>
            </a:r>
          </a:p>
          <a:p>
            <a:r>
              <a:rPr lang="en-IN">
                <a:solidFill>
                  <a:schemeClr val="accent2">
                    <a:lumMod val="40000"/>
                    <a:lumOff val="60000"/>
                  </a:schemeClr>
                </a:solidFill>
              </a:rPr>
              <a:t>✯ -1 in columns corresponding to undercrossing components.</a:t>
            </a:r>
          </a:p>
          <a:p>
            <a:r>
              <a:rPr lang="en-IN">
                <a:solidFill>
                  <a:schemeClr val="accent2">
                    <a:lumMod val="40000"/>
                    <a:lumOff val="60000"/>
                  </a:schemeClr>
                </a:solidFill>
              </a:rPr>
              <a:t>✯ 0 in columns corresponding to components not involved in any crossings.</a:t>
            </a:r>
          </a:p>
          <a:p>
            <a:r>
              <a:rPr lang="en-IN">
                <a:solidFill>
                  <a:schemeClr val="accent2">
                    <a:lumMod val="60000"/>
                    <a:lumOff val="40000"/>
                  </a:schemeClr>
                </a:solidFill>
              </a:rPr>
              <a:t>After forming </a:t>
            </a:r>
            <a:r>
              <a:rPr lang="en-IN" err="1">
                <a:solidFill>
                  <a:schemeClr val="accent2">
                    <a:lumMod val="60000"/>
                    <a:lumOff val="40000"/>
                  </a:schemeClr>
                </a:solidFill>
              </a:rPr>
              <a:t>NxN</a:t>
            </a:r>
            <a:r>
              <a:rPr lang="en-IN">
                <a:solidFill>
                  <a:schemeClr val="accent2">
                    <a:lumMod val="60000"/>
                    <a:lumOff val="40000"/>
                  </a:schemeClr>
                </a:solidFill>
              </a:rPr>
              <a:t> matrix, delete a row and a column and find its determinant. The </a:t>
            </a:r>
          </a:p>
          <a:p>
            <a:endParaRPr lang="en-IN">
              <a:solidFill>
                <a:schemeClr val="accent2">
                  <a:lumMod val="60000"/>
                  <a:lumOff val="40000"/>
                </a:schemeClr>
              </a:solidFill>
            </a:endParaRPr>
          </a:p>
          <a:p>
            <a:endParaRPr lang="en-IN">
              <a:solidFill>
                <a:schemeClr val="accent2">
                  <a:lumMod val="60000"/>
                  <a:lumOff val="40000"/>
                </a:schemeClr>
              </a:solidFill>
            </a:endParaRPr>
          </a:p>
          <a:p>
            <a:endParaRPr lang="en-IN">
              <a:solidFill>
                <a:schemeClr val="accent2">
                  <a:lumMod val="60000"/>
                  <a:lumOff val="40000"/>
                </a:schemeClr>
              </a:solidFill>
            </a:endParaRPr>
          </a:p>
        </p:txBody>
      </p:sp>
      <p:pic>
        <p:nvPicPr>
          <p:cNvPr id="2" name="Picture 2">
            <a:extLst>
              <a:ext uri="{FF2B5EF4-FFF2-40B4-BE49-F238E27FC236}">
                <a16:creationId xmlns:a16="http://schemas.microsoft.com/office/drawing/2014/main" id="{364EE3CA-5E13-F10E-4006-A861040B81BC}"/>
              </a:ext>
            </a:extLst>
          </p:cNvPr>
          <p:cNvPicPr>
            <a:picLocks noChangeAspect="1"/>
          </p:cNvPicPr>
          <p:nvPr/>
        </p:nvPicPr>
        <p:blipFill>
          <a:blip r:embed="rId2"/>
          <a:stretch>
            <a:fillRect/>
          </a:stretch>
        </p:blipFill>
        <p:spPr>
          <a:xfrm>
            <a:off x="247650" y="2729629"/>
            <a:ext cx="4183856" cy="1696399"/>
          </a:xfrm>
          <a:prstGeom prst="rect">
            <a:avLst/>
          </a:prstGeom>
        </p:spPr>
      </p:pic>
    </p:spTree>
    <p:extLst>
      <p:ext uri="{BB962C8B-B14F-4D97-AF65-F5344CB8AC3E}">
        <p14:creationId xmlns:p14="http://schemas.microsoft.com/office/powerpoint/2010/main" val="3390544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BDBA1CE-CCA2-4C00-46C5-AA4E7B500160}"/>
              </a:ext>
            </a:extLst>
          </p:cNvPr>
          <p:cNvSpPr>
            <a:spLocks noGrp="1"/>
          </p:cNvSpPr>
          <p:nvPr>
            <p:ph type="ftr" sz="quarter" idx="11"/>
          </p:nvPr>
        </p:nvSpPr>
        <p:spPr/>
        <p:txBody>
          <a:bodyPr/>
          <a:lstStyle/>
          <a:p>
            <a:r>
              <a:rPr lang="en-US"/>
              <a:t>Scientific findings</a:t>
            </a:r>
          </a:p>
        </p:txBody>
      </p:sp>
      <p:sp>
        <p:nvSpPr>
          <p:cNvPr id="6" name="Slide Number Placeholder 5">
            <a:extLst>
              <a:ext uri="{FF2B5EF4-FFF2-40B4-BE49-F238E27FC236}">
                <a16:creationId xmlns:a16="http://schemas.microsoft.com/office/drawing/2014/main" id="{BD272DC4-020A-7E90-319E-79EB8AFAF5DE}"/>
              </a:ext>
            </a:extLst>
          </p:cNvPr>
          <p:cNvSpPr>
            <a:spLocks noGrp="1"/>
          </p:cNvSpPr>
          <p:nvPr>
            <p:ph type="sldNum" sz="quarter" idx="12"/>
          </p:nvPr>
        </p:nvSpPr>
        <p:spPr/>
        <p:txBody>
          <a:bodyPr/>
          <a:lstStyle/>
          <a:p>
            <a:fld id="{FE024F78-56A6-7740-B68D-8D4D026EDF3F}" type="slidenum">
              <a:rPr lang="en-US" smtClean="0"/>
              <a:pPr/>
              <a:t>8</a:t>
            </a:fld>
            <a:endParaRPr lang="en-US"/>
          </a:p>
        </p:txBody>
      </p:sp>
      <p:sp>
        <p:nvSpPr>
          <p:cNvPr id="7" name="TextBox 6">
            <a:extLst>
              <a:ext uri="{FF2B5EF4-FFF2-40B4-BE49-F238E27FC236}">
                <a16:creationId xmlns:a16="http://schemas.microsoft.com/office/drawing/2014/main" id="{6BE1786A-315D-BB8F-BD5D-E349585386F6}"/>
              </a:ext>
            </a:extLst>
          </p:cNvPr>
          <p:cNvSpPr txBox="1"/>
          <p:nvPr/>
        </p:nvSpPr>
        <p:spPr>
          <a:xfrm>
            <a:off x="510761" y="704022"/>
            <a:ext cx="11681240" cy="5355312"/>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accent1"/>
                </a:solidFill>
                <a:ea typeface="+mn-lt"/>
                <a:cs typeface="+mn-lt"/>
              </a:rPr>
              <a:t>WORKING OF ALEXANDER POLYNOMIAL</a:t>
            </a:r>
          </a:p>
          <a:p>
            <a:pPr marL="342900" indent="-342900">
              <a:buAutoNum type="arabicParenR"/>
            </a:pPr>
            <a:endParaRPr lang="en-US">
              <a:solidFill>
                <a:schemeClr val="bg1"/>
              </a:solidFill>
              <a:ea typeface="+mn-lt"/>
              <a:cs typeface="+mn-lt"/>
            </a:endParaRPr>
          </a:p>
          <a:p>
            <a:pPr marL="342900" indent="-342900">
              <a:buAutoNum type="arabicParenR"/>
            </a:pPr>
            <a:r>
              <a:rPr lang="en-US">
                <a:solidFill>
                  <a:schemeClr val="bg1"/>
                </a:solidFill>
                <a:ea typeface="+mn-lt"/>
                <a:cs typeface="+mn-lt"/>
              </a:rPr>
              <a:t>Start with a given knot or link and choose a particular projection of it. A projection is a way of representing the knot or link on a two-dimensional plane.</a:t>
            </a:r>
            <a:endParaRPr lang="en-US">
              <a:solidFill>
                <a:schemeClr val="bg1"/>
              </a:solidFill>
            </a:endParaRPr>
          </a:p>
          <a:p>
            <a:r>
              <a:rPr lang="en-US">
                <a:solidFill>
                  <a:schemeClr val="bg1"/>
                </a:solidFill>
                <a:ea typeface="+mn-lt"/>
                <a:cs typeface="+mn-lt"/>
              </a:rPr>
              <a:t>2) Orient the knot or link by choosing a direction for each crossing. This step is important because the Alexander  </a:t>
            </a:r>
          </a:p>
          <a:p>
            <a:r>
              <a:rPr lang="en-US">
                <a:solidFill>
                  <a:schemeClr val="bg1"/>
                </a:solidFill>
                <a:ea typeface="+mn-lt"/>
                <a:cs typeface="+mn-lt"/>
              </a:rPr>
              <a:t>     polynomial depends on the chosen orientation.</a:t>
            </a:r>
            <a:endParaRPr lang="en-US">
              <a:solidFill>
                <a:schemeClr val="bg1"/>
              </a:solidFill>
            </a:endParaRPr>
          </a:p>
          <a:p>
            <a:endParaRPr lang="en-US">
              <a:solidFill>
                <a:schemeClr val="bg1"/>
              </a:solidFill>
            </a:endParaRPr>
          </a:p>
          <a:p>
            <a:r>
              <a:rPr lang="en-US">
                <a:solidFill>
                  <a:schemeClr val="bg1"/>
                </a:solidFill>
                <a:ea typeface="+mn-lt"/>
                <a:cs typeface="+mn-lt"/>
              </a:rPr>
              <a:t>3) Assign variables to each crossing. For each crossing, assign a variable (e.g., t) and its inverse (e.g., 1/t). The           variables are used to keep track of the crossings during the calculations.</a:t>
            </a:r>
            <a:endParaRPr lang="en-US">
              <a:solidFill>
                <a:schemeClr val="bg1"/>
              </a:solidFill>
            </a:endParaRPr>
          </a:p>
          <a:p>
            <a:endParaRPr lang="en-US">
              <a:solidFill>
                <a:schemeClr val="bg1"/>
              </a:solidFill>
            </a:endParaRPr>
          </a:p>
          <a:p>
            <a:r>
              <a:rPr lang="en-US">
                <a:solidFill>
                  <a:schemeClr val="bg1"/>
                </a:solidFill>
                <a:ea typeface="+mn-lt"/>
                <a:cs typeface="+mn-lt"/>
              </a:rPr>
              <a:t>4)  Apply the skein relation. The skein relation is a formula that relates the Alexander polynomials of knots or links       with different numbers of crossings. It allows you to simplify the polynomial by breaking down the knot or link          into simpler components.</a:t>
            </a:r>
            <a:endParaRPr lang="en-US">
              <a:solidFill>
                <a:schemeClr val="bg1"/>
              </a:solidFill>
            </a:endParaRPr>
          </a:p>
          <a:p>
            <a:endParaRPr lang="en-US">
              <a:solidFill>
                <a:schemeClr val="bg1"/>
              </a:solidFill>
            </a:endParaRPr>
          </a:p>
          <a:p>
            <a:r>
              <a:rPr lang="en-US">
                <a:solidFill>
                  <a:schemeClr val="bg1"/>
                </a:solidFill>
                <a:ea typeface="+mn-lt"/>
                <a:cs typeface="+mn-lt"/>
              </a:rPr>
              <a:t>Repeat steps 1-4 until you reach the simplest possible knot or link, which is typically an unknot or the trivial link.</a:t>
            </a:r>
            <a:endParaRPr lang="en-US">
              <a:solidFill>
                <a:schemeClr val="bg1"/>
              </a:solidFill>
            </a:endParaRPr>
          </a:p>
          <a:p>
            <a:endParaRPr lang="en-US">
              <a:solidFill>
                <a:schemeClr val="bg1"/>
              </a:solidFill>
            </a:endParaRPr>
          </a:p>
          <a:p>
            <a:r>
              <a:rPr lang="en-US">
                <a:solidFill>
                  <a:schemeClr val="bg1"/>
                </a:solidFill>
                <a:ea typeface="+mn-lt"/>
                <a:cs typeface="+mn-lt"/>
              </a:rPr>
              <a:t>Once you have simplified the knot or link into its simplest form, you can read off the resulting polynomial as the Alexander polynomial.</a:t>
            </a:r>
            <a:endParaRPr lang="en-US">
              <a:solidFill>
                <a:schemeClr val="bg1"/>
              </a:solidFill>
            </a:endParaRPr>
          </a:p>
          <a:p>
            <a:endParaRPr lang="en-US">
              <a:solidFill>
                <a:schemeClr val="bg1"/>
              </a:solidFill>
            </a:endParaRPr>
          </a:p>
        </p:txBody>
      </p:sp>
    </p:spTree>
    <p:extLst>
      <p:ext uri="{BB962C8B-B14F-4D97-AF65-F5344CB8AC3E}">
        <p14:creationId xmlns:p14="http://schemas.microsoft.com/office/powerpoint/2010/main" val="3091697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2B54EF-9A16-B671-70EF-75DEA26966F5}"/>
              </a:ext>
            </a:extLst>
          </p:cNvPr>
          <p:cNvSpPr txBox="1"/>
          <p:nvPr/>
        </p:nvSpPr>
        <p:spPr>
          <a:xfrm>
            <a:off x="483577" y="131884"/>
            <a:ext cx="4498730" cy="381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6" name="TextBox 5">
            <a:extLst>
              <a:ext uri="{FF2B5EF4-FFF2-40B4-BE49-F238E27FC236}">
                <a16:creationId xmlns:a16="http://schemas.microsoft.com/office/drawing/2014/main" id="{D3CAB0D3-53E2-C017-8CE4-59C95CF3964D}"/>
              </a:ext>
            </a:extLst>
          </p:cNvPr>
          <p:cNvSpPr txBox="1"/>
          <p:nvPr/>
        </p:nvSpPr>
        <p:spPr>
          <a:xfrm>
            <a:off x="3899858" y="134096"/>
            <a:ext cx="41177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rgbClr val="FF0000"/>
                </a:solidFill>
              </a:rPr>
              <a:t>Alexander polynomial example</a:t>
            </a:r>
          </a:p>
        </p:txBody>
      </p:sp>
      <p:pic>
        <p:nvPicPr>
          <p:cNvPr id="7" name="Picture 7" descr="Diagram&#10;&#10;Description automatically generated">
            <a:extLst>
              <a:ext uri="{FF2B5EF4-FFF2-40B4-BE49-F238E27FC236}">
                <a16:creationId xmlns:a16="http://schemas.microsoft.com/office/drawing/2014/main" id="{C52E2208-36B5-B2CC-F5A8-ED46BD77BF40}"/>
              </a:ext>
            </a:extLst>
          </p:cNvPr>
          <p:cNvPicPr>
            <a:picLocks noChangeAspect="1"/>
          </p:cNvPicPr>
          <p:nvPr/>
        </p:nvPicPr>
        <p:blipFill>
          <a:blip r:embed="rId2"/>
          <a:stretch>
            <a:fillRect/>
          </a:stretch>
        </p:blipFill>
        <p:spPr>
          <a:xfrm>
            <a:off x="2348831" y="623978"/>
            <a:ext cx="7609358" cy="6012610"/>
          </a:xfrm>
          <a:prstGeom prst="rect">
            <a:avLst/>
          </a:prstGeom>
        </p:spPr>
      </p:pic>
    </p:spTree>
    <p:extLst>
      <p:ext uri="{BB962C8B-B14F-4D97-AF65-F5344CB8AC3E}">
        <p14:creationId xmlns:p14="http://schemas.microsoft.com/office/powerpoint/2010/main" val="2130508799"/>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6D7367-F508-4F80-B02C-79260B72660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D9DD645B-D823-4D85-A8AC-AFAC8212B2F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C44BFB8-0B48-48D5-A0BA-9317960E8F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Application>Microsoft Office PowerPoint</Application>
  <PresentationFormat>Widescreen</PresentationFormat>
  <Slides>12</Slides>
  <Notes>1</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CS101-PROJECT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dc:title>
  <dc:creator>radhabansal232@gmail.com</dc:creator>
  <cp:revision>190</cp:revision>
  <dcterms:created xsi:type="dcterms:W3CDTF">2023-06-20T18:42:09Z</dcterms:created>
  <dcterms:modified xsi:type="dcterms:W3CDTF">2023-06-23T16:35:43Z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